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808488e6c141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5a47e957ea416b"/>
  </p:sldMasterIdLst>
  <p:sldIdLst>
    <p:sldId xmlns:r="http://schemas.openxmlformats.org/officeDocument/2006/relationships" id="256" r:id="R2a5b9d6b1f5c471f"/>
    <p:sldId xmlns:r="http://schemas.openxmlformats.org/officeDocument/2006/relationships" id="257" r:id="R72f5aa4725c54cf1"/>
    <p:sldId xmlns:r="http://schemas.openxmlformats.org/officeDocument/2006/relationships" id="258" r:id="R5f5e8c6678ad4e1d"/>
    <p:sldId xmlns:r="http://schemas.openxmlformats.org/officeDocument/2006/relationships" id="259" r:id="R76cd573788fd46aa"/>
    <p:sldId xmlns:r="http://schemas.openxmlformats.org/officeDocument/2006/relationships" id="260" r:id="R1cfd516bfff74727"/>
    <p:sldId xmlns:r="http://schemas.openxmlformats.org/officeDocument/2006/relationships" id="261" r:id="Rf4c39c381a914f84"/>
    <p:sldId xmlns:r="http://schemas.openxmlformats.org/officeDocument/2006/relationships" id="262" r:id="Reec26f674c164e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a47e957ea416b" /><Relationship Type="http://schemas.openxmlformats.org/officeDocument/2006/relationships/slide" Target="/ppt/slides/slide1.xml" Id="R2a5b9d6b1f5c471f" /><Relationship Type="http://schemas.openxmlformats.org/officeDocument/2006/relationships/slide" Target="/ppt/slides/slide2.xml" Id="R72f5aa4725c54cf1" /><Relationship Type="http://schemas.openxmlformats.org/officeDocument/2006/relationships/slide" Target="/ppt/slides/slide3.xml" Id="R5f5e8c6678ad4e1d" /><Relationship Type="http://schemas.openxmlformats.org/officeDocument/2006/relationships/slide" Target="/ppt/slides/slide4.xml" Id="R76cd573788fd46aa" /><Relationship Type="http://schemas.openxmlformats.org/officeDocument/2006/relationships/slide" Target="/ppt/slides/slide5.xml" Id="R1cfd516bfff74727" /><Relationship Type="http://schemas.openxmlformats.org/officeDocument/2006/relationships/slide" Target="/ppt/slides/slide6.xml" Id="Rf4c39c381a914f84" /><Relationship Type="http://schemas.openxmlformats.org/officeDocument/2006/relationships/slide" Target="/ppt/slides/slide7.xml" Id="Reec26f674c164e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2e394748146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c2ab092054b8e" /><Relationship Type="http://schemas.openxmlformats.org/officeDocument/2006/relationships/theme" Target="/ppt/slideMasters/theme/theme1.xml" Id="R2d9c690af0324c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0c2ab092054b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041e0dbc943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ecac593f847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59be98f3c4a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7b3c2110f42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feed1219449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6dea248c34e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1e60f804548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VIKEN HOLDING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399 304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6 153 762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6 426 511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AUD INGER  –  76,3 %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MARIA  –  11,9 %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TERESE  –  11,9 %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Prestgardsvegen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919 039 396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