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b01a727b4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4f23704c64e4a"/>
  </p:sldMasterIdLst>
  <p:sldIdLst>
    <p:sldId xmlns:r="http://schemas.openxmlformats.org/officeDocument/2006/relationships" id="256" r:id="Rcd170c6834af44c9"/>
    <p:sldId xmlns:r="http://schemas.openxmlformats.org/officeDocument/2006/relationships" id="257" r:id="R34e077f762164a89"/>
    <p:sldId xmlns:r="http://schemas.openxmlformats.org/officeDocument/2006/relationships" id="258" r:id="R932805e51af64a39"/>
    <p:sldId xmlns:r="http://schemas.openxmlformats.org/officeDocument/2006/relationships" id="259" r:id="R26d775cc3bf64232"/>
    <p:sldId xmlns:r="http://schemas.openxmlformats.org/officeDocument/2006/relationships" id="260" r:id="Rf8258b39c36c44ee"/>
    <p:sldId xmlns:r="http://schemas.openxmlformats.org/officeDocument/2006/relationships" id="261" r:id="Rc67c1fc2817d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4f23704c64e4a" /><Relationship Type="http://schemas.openxmlformats.org/officeDocument/2006/relationships/slide" Target="/ppt/slides/slide1.xml" Id="Rcd170c6834af44c9" /><Relationship Type="http://schemas.openxmlformats.org/officeDocument/2006/relationships/slide" Target="/ppt/slides/slide2.xml" Id="R34e077f762164a89" /><Relationship Type="http://schemas.openxmlformats.org/officeDocument/2006/relationships/slide" Target="/ppt/slides/slide3.xml" Id="R932805e51af64a39" /><Relationship Type="http://schemas.openxmlformats.org/officeDocument/2006/relationships/slide" Target="/ppt/slides/slide4.xml" Id="R26d775cc3bf64232" /><Relationship Type="http://schemas.openxmlformats.org/officeDocument/2006/relationships/slide" Target="/ppt/slides/slide5.xml" Id="Rf8258b39c36c44ee" /><Relationship Type="http://schemas.openxmlformats.org/officeDocument/2006/relationships/slide" Target="/ppt/slides/slide6.xml" Id="Rc67c1fc2817d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bdd37bd55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591b73b64e1e" /><Relationship Type="http://schemas.openxmlformats.org/officeDocument/2006/relationships/theme" Target="/ppt/slideMasters/theme/theme1.xml" Id="R114c0db39e48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f591b73b6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e6b6ea3e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1ef09d6ec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dcc1c6a1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bfcd8f88a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d71eae3a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933d96c0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