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8364ef854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7f3d79f9445a3"/>
  </p:sldMasterIdLst>
  <p:sldIdLst>
    <p:sldId xmlns:r="http://schemas.openxmlformats.org/officeDocument/2006/relationships" id="256" r:id="R9901c6db83ed4fd3"/>
    <p:sldId xmlns:r="http://schemas.openxmlformats.org/officeDocument/2006/relationships" id="257" r:id="Rf190b471be7b4fec"/>
    <p:sldId xmlns:r="http://schemas.openxmlformats.org/officeDocument/2006/relationships" id="258" r:id="R0866d8ba27664caa"/>
    <p:sldId xmlns:r="http://schemas.openxmlformats.org/officeDocument/2006/relationships" id="259" r:id="R8866cd6fcfd94f40"/>
    <p:sldId xmlns:r="http://schemas.openxmlformats.org/officeDocument/2006/relationships" id="260" r:id="R0d7aa849d3724de9"/>
    <p:sldId xmlns:r="http://schemas.openxmlformats.org/officeDocument/2006/relationships" id="261" r:id="R3aff97d684544484"/>
    <p:sldId xmlns:r="http://schemas.openxmlformats.org/officeDocument/2006/relationships" id="262" r:id="R2c8bcdb7aef6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7f3d79f9445a3" /><Relationship Type="http://schemas.openxmlformats.org/officeDocument/2006/relationships/slide" Target="/ppt/slides/slide1.xml" Id="R9901c6db83ed4fd3" /><Relationship Type="http://schemas.openxmlformats.org/officeDocument/2006/relationships/slide" Target="/ppt/slides/slide2.xml" Id="Rf190b471be7b4fec" /><Relationship Type="http://schemas.openxmlformats.org/officeDocument/2006/relationships/slide" Target="/ppt/slides/slide3.xml" Id="R0866d8ba27664caa" /><Relationship Type="http://schemas.openxmlformats.org/officeDocument/2006/relationships/slide" Target="/ppt/slides/slide4.xml" Id="R8866cd6fcfd94f40" /><Relationship Type="http://schemas.openxmlformats.org/officeDocument/2006/relationships/slide" Target="/ppt/slides/slide5.xml" Id="R0d7aa849d3724de9" /><Relationship Type="http://schemas.openxmlformats.org/officeDocument/2006/relationships/slide" Target="/ppt/slides/slide6.xml" Id="R3aff97d684544484" /><Relationship Type="http://schemas.openxmlformats.org/officeDocument/2006/relationships/slide" Target="/ppt/slides/slide7.xml" Id="R2c8bcdb7aef6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72209ac53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808c651154b5d" /><Relationship Type="http://schemas.openxmlformats.org/officeDocument/2006/relationships/theme" Target="/ppt/slideMasters/theme/theme1.xml" Id="R8d045ee41395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808c65115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f8612d77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658413b53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adb95fc7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5d46dc1cc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1f2d2ea0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3164a720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f4ce6793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6 854 395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Bjørnsons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kjersti@lyford.no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919 033 800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