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ab0b8d3d84b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5f315546904e94"/>
  </p:sldMasterIdLst>
  <p:sldIdLst>
    <p:sldId xmlns:r="http://schemas.openxmlformats.org/officeDocument/2006/relationships" id="256" r:id="Re8efbbfe27174861"/>
    <p:sldId xmlns:r="http://schemas.openxmlformats.org/officeDocument/2006/relationships" id="257" r:id="R464ddc29c9eb4588"/>
    <p:sldId xmlns:r="http://schemas.openxmlformats.org/officeDocument/2006/relationships" id="258" r:id="R47df8bd17ef64ce3"/>
    <p:sldId xmlns:r="http://schemas.openxmlformats.org/officeDocument/2006/relationships" id="259" r:id="R117925712b954138"/>
    <p:sldId xmlns:r="http://schemas.openxmlformats.org/officeDocument/2006/relationships" id="260" r:id="Rf2c2d4a0e077443a"/>
    <p:sldId xmlns:r="http://schemas.openxmlformats.org/officeDocument/2006/relationships" id="261" r:id="R5ef24c362910469e"/>
    <p:sldId xmlns:r="http://schemas.openxmlformats.org/officeDocument/2006/relationships" id="262" r:id="Rfa5245e756254c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f315546904e94" /><Relationship Type="http://schemas.openxmlformats.org/officeDocument/2006/relationships/slide" Target="/ppt/slides/slide1.xml" Id="Re8efbbfe27174861" /><Relationship Type="http://schemas.openxmlformats.org/officeDocument/2006/relationships/slide" Target="/ppt/slides/slide2.xml" Id="R464ddc29c9eb4588" /><Relationship Type="http://schemas.openxmlformats.org/officeDocument/2006/relationships/slide" Target="/ppt/slides/slide3.xml" Id="R47df8bd17ef64ce3" /><Relationship Type="http://schemas.openxmlformats.org/officeDocument/2006/relationships/slide" Target="/ppt/slides/slide4.xml" Id="R117925712b954138" /><Relationship Type="http://schemas.openxmlformats.org/officeDocument/2006/relationships/slide" Target="/ppt/slides/slide5.xml" Id="Rf2c2d4a0e077443a" /><Relationship Type="http://schemas.openxmlformats.org/officeDocument/2006/relationships/slide" Target="/ppt/slides/slide6.xml" Id="R5ef24c362910469e" /><Relationship Type="http://schemas.openxmlformats.org/officeDocument/2006/relationships/slide" Target="/ppt/slides/slide7.xml" Id="Rfa5245e756254c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4d172c371f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fabfda3694d27" /><Relationship Type="http://schemas.openxmlformats.org/officeDocument/2006/relationships/theme" Target="/ppt/slideMasters/theme/theme1.xml" Id="R9697bd3f9c80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5fabfda3694d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0b54273c9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0bb8cffac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e80050bfe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362aa8d5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2d3e7a6b84c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f185e9ea4f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e2a293605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KEWS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KEWS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1 669 701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918 954 813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KEWS HOLDING AS</a:t>
            </a:r>
          </a:p>
        </p:txBody>
      </p:sp>
    </p:spTree>
  </p:cSld>
  <p:clrMapOvr>
    <a:masterClrMapping xmlns:a="http://schemas.openxmlformats.org/drawingml/2006/main"/>
  </p:clrMapOvr>
</p:sld>
</file>