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ed246791a741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d39675118446ed"/>
  </p:sldMasterIdLst>
  <p:sldIdLst>
    <p:sldId xmlns:r="http://schemas.openxmlformats.org/officeDocument/2006/relationships" id="256" r:id="R3473109ad74f4294"/>
    <p:sldId xmlns:r="http://schemas.openxmlformats.org/officeDocument/2006/relationships" id="257" r:id="Rd30705bed8b34f30"/>
    <p:sldId xmlns:r="http://schemas.openxmlformats.org/officeDocument/2006/relationships" id="258" r:id="R33e98182510c4853"/>
    <p:sldId xmlns:r="http://schemas.openxmlformats.org/officeDocument/2006/relationships" id="259" r:id="Rc016edac21fe4b21"/>
    <p:sldId xmlns:r="http://schemas.openxmlformats.org/officeDocument/2006/relationships" id="260" r:id="R7a1b58fcc34d4e85"/>
    <p:sldId xmlns:r="http://schemas.openxmlformats.org/officeDocument/2006/relationships" id="261" r:id="Rfafe066e14ba41a9"/>
    <p:sldId xmlns:r="http://schemas.openxmlformats.org/officeDocument/2006/relationships" id="262" r:id="R0f0a19aaa7e14d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d39675118446ed" /><Relationship Type="http://schemas.openxmlformats.org/officeDocument/2006/relationships/slide" Target="/ppt/slides/slide1.xml" Id="R3473109ad74f4294" /><Relationship Type="http://schemas.openxmlformats.org/officeDocument/2006/relationships/slide" Target="/ppt/slides/slide2.xml" Id="Rd30705bed8b34f30" /><Relationship Type="http://schemas.openxmlformats.org/officeDocument/2006/relationships/slide" Target="/ppt/slides/slide3.xml" Id="R33e98182510c4853" /><Relationship Type="http://schemas.openxmlformats.org/officeDocument/2006/relationships/slide" Target="/ppt/slides/slide4.xml" Id="Rc016edac21fe4b21" /><Relationship Type="http://schemas.openxmlformats.org/officeDocument/2006/relationships/slide" Target="/ppt/slides/slide5.xml" Id="R7a1b58fcc34d4e85" /><Relationship Type="http://schemas.openxmlformats.org/officeDocument/2006/relationships/slide" Target="/ppt/slides/slide6.xml" Id="Rfafe066e14ba41a9" /><Relationship Type="http://schemas.openxmlformats.org/officeDocument/2006/relationships/slide" Target="/ppt/slides/slide7.xml" Id="R0f0a19aaa7e14d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fa9ac1cc547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63c113d98416e" /><Relationship Type="http://schemas.openxmlformats.org/officeDocument/2006/relationships/theme" Target="/ppt/slideMasters/theme/theme1.xml" Id="Rb6bcf43fb96544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963c113d9841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9a37fa90447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5da2b951f45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674df132f40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98dc9746144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2054e49424a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da521442a4b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600bac0a440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LIMA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 REGNSKAP AS ble etablert [år] og holder til i Ålgård.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7 443 059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1 138 320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907 886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3 507 099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LARTON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LYSE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Bruraberget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4331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918 953 515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 REGNSKAP AS</a:t>
            </a:r>
          </a:p>
        </p:txBody>
      </p:sp>
    </p:spTree>
  </p:cSld>
  <p:clrMapOvr>
    <a:masterClrMapping xmlns:a="http://schemas.openxmlformats.org/drawingml/2006/main"/>
  </p:clrMapOvr>
</p:sld>
</file>