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3111b915b4a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b591ffd0d4970"/>
  </p:sldMasterIdLst>
  <p:sldIdLst>
    <p:sldId xmlns:r="http://schemas.openxmlformats.org/officeDocument/2006/relationships" id="256" r:id="Rf0f7eee5bf9a4364"/>
    <p:sldId xmlns:r="http://schemas.openxmlformats.org/officeDocument/2006/relationships" id="257" r:id="Re945d94a74bf4b56"/>
    <p:sldId xmlns:r="http://schemas.openxmlformats.org/officeDocument/2006/relationships" id="258" r:id="R4912750f59e9432d"/>
    <p:sldId xmlns:r="http://schemas.openxmlformats.org/officeDocument/2006/relationships" id="259" r:id="R3b935079452e4a7f"/>
    <p:sldId xmlns:r="http://schemas.openxmlformats.org/officeDocument/2006/relationships" id="260" r:id="Rc7c6a0f8646148a8"/>
    <p:sldId xmlns:r="http://schemas.openxmlformats.org/officeDocument/2006/relationships" id="261" r:id="R303f7c2cbcfc4eae"/>
    <p:sldId xmlns:r="http://schemas.openxmlformats.org/officeDocument/2006/relationships" id="262" r:id="R84dd7eed077342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b591ffd0d4970" /><Relationship Type="http://schemas.openxmlformats.org/officeDocument/2006/relationships/slide" Target="/ppt/slides/slide1.xml" Id="Rf0f7eee5bf9a4364" /><Relationship Type="http://schemas.openxmlformats.org/officeDocument/2006/relationships/slide" Target="/ppt/slides/slide2.xml" Id="Re945d94a74bf4b56" /><Relationship Type="http://schemas.openxmlformats.org/officeDocument/2006/relationships/slide" Target="/ppt/slides/slide3.xml" Id="R4912750f59e9432d" /><Relationship Type="http://schemas.openxmlformats.org/officeDocument/2006/relationships/slide" Target="/ppt/slides/slide4.xml" Id="R3b935079452e4a7f" /><Relationship Type="http://schemas.openxmlformats.org/officeDocument/2006/relationships/slide" Target="/ppt/slides/slide5.xml" Id="Rc7c6a0f8646148a8" /><Relationship Type="http://schemas.openxmlformats.org/officeDocument/2006/relationships/slide" Target="/ppt/slides/slide6.xml" Id="R303f7c2cbcfc4eae" /><Relationship Type="http://schemas.openxmlformats.org/officeDocument/2006/relationships/slide" Target="/ppt/slides/slide7.xml" Id="R84dd7eed077342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dad45458a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7e3a5dc8b4831" /><Relationship Type="http://schemas.openxmlformats.org/officeDocument/2006/relationships/theme" Target="/ppt/slideMasters/theme/theme1.xml" Id="Rc289ee942915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37e3a5dc8b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77203a8b3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b20e6f5f241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a4268aa204b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43c9649cd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ce07215284f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5d700b403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43fbfc139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RAGNAR REITAN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REITAN HOLDING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4 922 670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5 539 617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REITAN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ragnar.reitan@outlook.com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918 937 021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RAGNAR REITAN HOLDING AS</a:t>
            </a:r>
          </a:p>
        </p:txBody>
      </p:sp>
    </p:spTree>
  </p:cSld>
  <p:clrMapOvr>
    <a:masterClrMapping xmlns:a="http://schemas.openxmlformats.org/drawingml/2006/main"/>
  </p:clrMapOvr>
</p:sld>
</file>