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91c9fdd2c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4b447e7ac4a4a"/>
  </p:sldMasterIdLst>
  <p:sldIdLst>
    <p:sldId xmlns:r="http://schemas.openxmlformats.org/officeDocument/2006/relationships" id="256" r:id="Rd95472e925c545c6"/>
    <p:sldId xmlns:r="http://schemas.openxmlformats.org/officeDocument/2006/relationships" id="257" r:id="R917b31d40e98468d"/>
    <p:sldId xmlns:r="http://schemas.openxmlformats.org/officeDocument/2006/relationships" id="258" r:id="R8abd86535a5e48c3"/>
    <p:sldId xmlns:r="http://schemas.openxmlformats.org/officeDocument/2006/relationships" id="259" r:id="R8c4bca99521b41e3"/>
    <p:sldId xmlns:r="http://schemas.openxmlformats.org/officeDocument/2006/relationships" id="260" r:id="Rdd54fd604f2e45ee"/>
    <p:sldId xmlns:r="http://schemas.openxmlformats.org/officeDocument/2006/relationships" id="261" r:id="R59fd0ca27993451b"/>
    <p:sldId xmlns:r="http://schemas.openxmlformats.org/officeDocument/2006/relationships" id="262" r:id="Rad13b31921ff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4b447e7ac4a4a" /><Relationship Type="http://schemas.openxmlformats.org/officeDocument/2006/relationships/slide" Target="/ppt/slides/slide1.xml" Id="Rd95472e925c545c6" /><Relationship Type="http://schemas.openxmlformats.org/officeDocument/2006/relationships/slide" Target="/ppt/slides/slide2.xml" Id="R917b31d40e98468d" /><Relationship Type="http://schemas.openxmlformats.org/officeDocument/2006/relationships/slide" Target="/ppt/slides/slide3.xml" Id="R8abd86535a5e48c3" /><Relationship Type="http://schemas.openxmlformats.org/officeDocument/2006/relationships/slide" Target="/ppt/slides/slide4.xml" Id="R8c4bca99521b41e3" /><Relationship Type="http://schemas.openxmlformats.org/officeDocument/2006/relationships/slide" Target="/ppt/slides/slide5.xml" Id="Rdd54fd604f2e45ee" /><Relationship Type="http://schemas.openxmlformats.org/officeDocument/2006/relationships/slide" Target="/ppt/slides/slide6.xml" Id="R59fd0ca27993451b" /><Relationship Type="http://schemas.openxmlformats.org/officeDocument/2006/relationships/slide" Target="/ppt/slides/slide7.xml" Id="Rad13b31921ff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1eceaecb9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33bd581b44ca2" /><Relationship Type="http://schemas.openxmlformats.org/officeDocument/2006/relationships/theme" Target="/ppt/slideMasters/theme/theme1.xml" Id="R78f10a08def2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33bd581b4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43c68a0e3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df67fd2a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5e7cf098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43ce6ae9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42fc6c53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e37df6ab7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8ca88b22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KONGSHAVN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15 403 870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918 922 342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