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dff4ff804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e48901cf24627"/>
  </p:sldMasterIdLst>
  <p:sldIdLst>
    <p:sldId xmlns:r="http://schemas.openxmlformats.org/officeDocument/2006/relationships" id="256" r:id="R7bae19343293446a"/>
    <p:sldId xmlns:r="http://schemas.openxmlformats.org/officeDocument/2006/relationships" id="257" r:id="R37d6db7933e749dc"/>
    <p:sldId xmlns:r="http://schemas.openxmlformats.org/officeDocument/2006/relationships" id="258" r:id="R5583bd36959044d9"/>
    <p:sldId xmlns:r="http://schemas.openxmlformats.org/officeDocument/2006/relationships" id="259" r:id="Rfbc169f5f7bb4048"/>
    <p:sldId xmlns:r="http://schemas.openxmlformats.org/officeDocument/2006/relationships" id="260" r:id="Re1d56274140d4a6f"/>
    <p:sldId xmlns:r="http://schemas.openxmlformats.org/officeDocument/2006/relationships" id="261" r:id="R78899ae055324985"/>
    <p:sldId xmlns:r="http://schemas.openxmlformats.org/officeDocument/2006/relationships" id="262" r:id="R67a52a4041dd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e48901cf24627" /><Relationship Type="http://schemas.openxmlformats.org/officeDocument/2006/relationships/slide" Target="/ppt/slides/slide1.xml" Id="R7bae19343293446a" /><Relationship Type="http://schemas.openxmlformats.org/officeDocument/2006/relationships/slide" Target="/ppt/slides/slide2.xml" Id="R37d6db7933e749dc" /><Relationship Type="http://schemas.openxmlformats.org/officeDocument/2006/relationships/slide" Target="/ppt/slides/slide3.xml" Id="R5583bd36959044d9" /><Relationship Type="http://schemas.openxmlformats.org/officeDocument/2006/relationships/slide" Target="/ppt/slides/slide4.xml" Id="Rfbc169f5f7bb4048" /><Relationship Type="http://schemas.openxmlformats.org/officeDocument/2006/relationships/slide" Target="/ppt/slides/slide5.xml" Id="Re1d56274140d4a6f" /><Relationship Type="http://schemas.openxmlformats.org/officeDocument/2006/relationships/slide" Target="/ppt/slides/slide6.xml" Id="R78899ae055324985" /><Relationship Type="http://schemas.openxmlformats.org/officeDocument/2006/relationships/slide" Target="/ppt/slides/slide7.xml" Id="R67a52a4041dd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1408b1551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8ee9000484404" /><Relationship Type="http://schemas.openxmlformats.org/officeDocument/2006/relationships/theme" Target="/ppt/slideMasters/theme/theme1.xml" Id="R79b1fee5ac08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8ee90004844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d922b217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529a49e7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36dac560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088d5411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a95b2bb04c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517f0313f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340f291e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PROAZA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PROAZA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366 708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13 163 371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47C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PROAZA AS</a:t>
            </a:r>
          </a:p>
        </p:txBody>
      </p:sp>
    </p:spTree>
  </p:cSld>
  <p:clrMapOvr>
    <a:masterClrMapping xmlns:a="http://schemas.openxmlformats.org/drawingml/2006/main"/>
  </p:clrMapOvr>
</p:sld>
</file>