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f132a9d18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bc34a2ef62411f"/>
  </p:sldMasterIdLst>
  <p:sldIdLst>
    <p:sldId xmlns:r="http://schemas.openxmlformats.org/officeDocument/2006/relationships" id="256" r:id="R6441ed3745984539"/>
    <p:sldId xmlns:r="http://schemas.openxmlformats.org/officeDocument/2006/relationships" id="257" r:id="Rc8cfb2305ba54beb"/>
    <p:sldId xmlns:r="http://schemas.openxmlformats.org/officeDocument/2006/relationships" id="258" r:id="Rb50f704abde44918"/>
    <p:sldId xmlns:r="http://schemas.openxmlformats.org/officeDocument/2006/relationships" id="259" r:id="R73ba3ccebb1a42ba"/>
    <p:sldId xmlns:r="http://schemas.openxmlformats.org/officeDocument/2006/relationships" id="260" r:id="R67e147d42a5f4ef6"/>
    <p:sldId xmlns:r="http://schemas.openxmlformats.org/officeDocument/2006/relationships" id="261" r:id="Rc50a22da8cdf475f"/>
    <p:sldId xmlns:r="http://schemas.openxmlformats.org/officeDocument/2006/relationships" id="262" r:id="R92d922ea955947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c34a2ef62411f" /><Relationship Type="http://schemas.openxmlformats.org/officeDocument/2006/relationships/slide" Target="/ppt/slides/slide1.xml" Id="R6441ed3745984539" /><Relationship Type="http://schemas.openxmlformats.org/officeDocument/2006/relationships/slide" Target="/ppt/slides/slide2.xml" Id="Rc8cfb2305ba54beb" /><Relationship Type="http://schemas.openxmlformats.org/officeDocument/2006/relationships/slide" Target="/ppt/slides/slide3.xml" Id="Rb50f704abde44918" /><Relationship Type="http://schemas.openxmlformats.org/officeDocument/2006/relationships/slide" Target="/ppt/slides/slide4.xml" Id="R73ba3ccebb1a42ba" /><Relationship Type="http://schemas.openxmlformats.org/officeDocument/2006/relationships/slide" Target="/ppt/slides/slide5.xml" Id="R67e147d42a5f4ef6" /><Relationship Type="http://schemas.openxmlformats.org/officeDocument/2006/relationships/slide" Target="/ppt/slides/slide6.xml" Id="Rc50a22da8cdf475f" /><Relationship Type="http://schemas.openxmlformats.org/officeDocument/2006/relationships/slide" Target="/ppt/slides/slide7.xml" Id="R92d922ea955947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3f0fbb4b1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68698aa3841bb" /><Relationship Type="http://schemas.openxmlformats.org/officeDocument/2006/relationships/theme" Target="/ppt/slideMasters/theme/theme1.xml" Id="R4cde9dfabaf3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68698aa3841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20bcaa703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54dc362df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cc7d9b84f41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e2718a7e3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7fd5e22bf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6cd86e597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8ee45304b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