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f3d6efcd59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8d1f465c84b00"/>
  </p:sldMasterIdLst>
  <p:sldIdLst>
    <p:sldId xmlns:r="http://schemas.openxmlformats.org/officeDocument/2006/relationships" id="256" r:id="Rbc27693a6e384884"/>
    <p:sldId xmlns:r="http://schemas.openxmlformats.org/officeDocument/2006/relationships" id="257" r:id="R6379692a637048b1"/>
    <p:sldId xmlns:r="http://schemas.openxmlformats.org/officeDocument/2006/relationships" id="258" r:id="Ree67c1eaabe545a6"/>
    <p:sldId xmlns:r="http://schemas.openxmlformats.org/officeDocument/2006/relationships" id="259" r:id="Ra899b3efcf6c4b52"/>
    <p:sldId xmlns:r="http://schemas.openxmlformats.org/officeDocument/2006/relationships" id="260" r:id="Rb662ff8b20e647fe"/>
    <p:sldId xmlns:r="http://schemas.openxmlformats.org/officeDocument/2006/relationships" id="261" r:id="Rdb255c21ebca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8d1f465c84b00" /><Relationship Type="http://schemas.openxmlformats.org/officeDocument/2006/relationships/slide" Target="/ppt/slides/slide1.xml" Id="Rbc27693a6e384884" /><Relationship Type="http://schemas.openxmlformats.org/officeDocument/2006/relationships/slide" Target="/ppt/slides/slide2.xml" Id="R6379692a637048b1" /><Relationship Type="http://schemas.openxmlformats.org/officeDocument/2006/relationships/slide" Target="/ppt/slides/slide3.xml" Id="Ree67c1eaabe545a6" /><Relationship Type="http://schemas.openxmlformats.org/officeDocument/2006/relationships/slide" Target="/ppt/slides/slide4.xml" Id="Ra899b3efcf6c4b52" /><Relationship Type="http://schemas.openxmlformats.org/officeDocument/2006/relationships/slide" Target="/ppt/slides/slide5.xml" Id="Rb662ff8b20e647fe" /><Relationship Type="http://schemas.openxmlformats.org/officeDocument/2006/relationships/slide" Target="/ppt/slides/slide6.xml" Id="Rdb255c21ebca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ea8aa77b9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7ef5d370d47e4" /><Relationship Type="http://schemas.openxmlformats.org/officeDocument/2006/relationships/theme" Target="/ppt/slideMasters/theme/theme1.xml" Id="Re189bdaef9fe45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97ef5d370d47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2ae56fb14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a86616042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07b78af63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5043fd6b144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d1f5b1c13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4ecbfb4bf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−3 021 883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293 956 652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2 143 945 756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2 280 658 948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918 837 655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