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5d53727244b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2428a735124aa0"/>
  </p:sldMasterIdLst>
  <p:sldIdLst>
    <p:sldId xmlns:r="http://schemas.openxmlformats.org/officeDocument/2006/relationships" id="256" r:id="R25812aa5f0a84785"/>
    <p:sldId xmlns:r="http://schemas.openxmlformats.org/officeDocument/2006/relationships" id="257" r:id="Rca72432a992b43fe"/>
    <p:sldId xmlns:r="http://schemas.openxmlformats.org/officeDocument/2006/relationships" id="258" r:id="R2a3c3b6a98cb4c22"/>
    <p:sldId xmlns:r="http://schemas.openxmlformats.org/officeDocument/2006/relationships" id="259" r:id="R20232ff3002f4e29"/>
    <p:sldId xmlns:r="http://schemas.openxmlformats.org/officeDocument/2006/relationships" id="260" r:id="R845fd11d7676457b"/>
    <p:sldId xmlns:r="http://schemas.openxmlformats.org/officeDocument/2006/relationships" id="261" r:id="Rd26627f7cc17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428a735124aa0" /><Relationship Type="http://schemas.openxmlformats.org/officeDocument/2006/relationships/slide" Target="/ppt/slides/slide1.xml" Id="R25812aa5f0a84785" /><Relationship Type="http://schemas.openxmlformats.org/officeDocument/2006/relationships/slide" Target="/ppt/slides/slide2.xml" Id="Rca72432a992b43fe" /><Relationship Type="http://schemas.openxmlformats.org/officeDocument/2006/relationships/slide" Target="/ppt/slides/slide3.xml" Id="R2a3c3b6a98cb4c22" /><Relationship Type="http://schemas.openxmlformats.org/officeDocument/2006/relationships/slide" Target="/ppt/slides/slide4.xml" Id="R20232ff3002f4e29" /><Relationship Type="http://schemas.openxmlformats.org/officeDocument/2006/relationships/slide" Target="/ppt/slides/slide5.xml" Id="R845fd11d7676457b" /><Relationship Type="http://schemas.openxmlformats.org/officeDocument/2006/relationships/slide" Target="/ppt/slides/slide6.xml" Id="Rd26627f7cc17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cc65cb867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4a05a19564a76" /><Relationship Type="http://schemas.openxmlformats.org/officeDocument/2006/relationships/theme" Target="/ppt/slideMasters/theme/theme1.xml" Id="Ra2bccd878adb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4a05a1956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03d645c09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7610a7675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6460b1cf5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8abc7ed574c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f4383df0c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0ebc7a56f41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918 837 655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