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129b7577a441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c4b3bbf63c46d2"/>
  </p:sldMasterIdLst>
  <p:sldIdLst>
    <p:sldId xmlns:r="http://schemas.openxmlformats.org/officeDocument/2006/relationships" id="256" r:id="Rb6fcaea11f0d4934"/>
    <p:sldId xmlns:r="http://schemas.openxmlformats.org/officeDocument/2006/relationships" id="257" r:id="Rca5135476aca4ad4"/>
    <p:sldId xmlns:r="http://schemas.openxmlformats.org/officeDocument/2006/relationships" id="258" r:id="R296dc09d11e24597"/>
    <p:sldId xmlns:r="http://schemas.openxmlformats.org/officeDocument/2006/relationships" id="259" r:id="R7a257719f7e040b8"/>
    <p:sldId xmlns:r="http://schemas.openxmlformats.org/officeDocument/2006/relationships" id="260" r:id="Rf31fea76aee64b25"/>
    <p:sldId xmlns:r="http://schemas.openxmlformats.org/officeDocument/2006/relationships" id="261" r:id="Rd2af041c15274fbb"/>
    <p:sldId xmlns:r="http://schemas.openxmlformats.org/officeDocument/2006/relationships" id="262" r:id="R75dfb8aded044a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4b3bbf63c46d2" /><Relationship Type="http://schemas.openxmlformats.org/officeDocument/2006/relationships/slide" Target="/ppt/slides/slide1.xml" Id="Rb6fcaea11f0d4934" /><Relationship Type="http://schemas.openxmlformats.org/officeDocument/2006/relationships/slide" Target="/ppt/slides/slide2.xml" Id="Rca5135476aca4ad4" /><Relationship Type="http://schemas.openxmlformats.org/officeDocument/2006/relationships/slide" Target="/ppt/slides/slide3.xml" Id="R296dc09d11e24597" /><Relationship Type="http://schemas.openxmlformats.org/officeDocument/2006/relationships/slide" Target="/ppt/slides/slide4.xml" Id="R7a257719f7e040b8" /><Relationship Type="http://schemas.openxmlformats.org/officeDocument/2006/relationships/slide" Target="/ppt/slides/slide5.xml" Id="Rf31fea76aee64b25" /><Relationship Type="http://schemas.openxmlformats.org/officeDocument/2006/relationships/slide" Target="/ppt/slides/slide6.xml" Id="Rd2af041c15274fbb" /><Relationship Type="http://schemas.openxmlformats.org/officeDocument/2006/relationships/slide" Target="/ppt/slides/slide7.xml" Id="R75dfb8aded044a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14b78e00e4b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3d2f7a2184a99" /><Relationship Type="http://schemas.openxmlformats.org/officeDocument/2006/relationships/theme" Target="/ppt/slideMasters/theme/theme1.xml" Id="R1f0f0d9cfae040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63d2f7a2184a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d409468ad4d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908f38610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cf4f73c3a4a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4f589a6ea44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a9218810540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a468ef6214f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6139f5bf049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MIREID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MIREID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MIREID INVEST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MIREID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MIREID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MIREID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232 741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351 753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MIREID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KLAS SVEN LUNDBERG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MIREID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Gerhard Munthes veg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918 831 339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MIREID INVEST AS</a:t>
            </a:r>
          </a:p>
        </p:txBody>
      </p:sp>
    </p:spTree>
  </p:cSld>
  <p:clrMapOvr>
    <a:masterClrMapping xmlns:a="http://schemas.openxmlformats.org/drawingml/2006/main"/>
  </p:clrMapOvr>
</p:sld>
</file>