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f296e71f4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dc7a06ff40410d"/>
  </p:sldMasterIdLst>
  <p:sldIdLst>
    <p:sldId xmlns:r="http://schemas.openxmlformats.org/officeDocument/2006/relationships" id="256" r:id="Rbc983575361f42fc"/>
    <p:sldId xmlns:r="http://schemas.openxmlformats.org/officeDocument/2006/relationships" id="257" r:id="Rfa8d99bdbdef4cd2"/>
    <p:sldId xmlns:r="http://schemas.openxmlformats.org/officeDocument/2006/relationships" id="258" r:id="Rb059cbfe5b144332"/>
    <p:sldId xmlns:r="http://schemas.openxmlformats.org/officeDocument/2006/relationships" id="259" r:id="Rab1066d25dc849ca"/>
    <p:sldId xmlns:r="http://schemas.openxmlformats.org/officeDocument/2006/relationships" id="260" r:id="R6e10db69c6814024"/>
    <p:sldId xmlns:r="http://schemas.openxmlformats.org/officeDocument/2006/relationships" id="261" r:id="R6f07a3aae3014bba"/>
    <p:sldId xmlns:r="http://schemas.openxmlformats.org/officeDocument/2006/relationships" id="262" r:id="Rbdc6e875fa9a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c7a06ff40410d" /><Relationship Type="http://schemas.openxmlformats.org/officeDocument/2006/relationships/slide" Target="/ppt/slides/slide1.xml" Id="Rbc983575361f42fc" /><Relationship Type="http://schemas.openxmlformats.org/officeDocument/2006/relationships/slide" Target="/ppt/slides/slide2.xml" Id="Rfa8d99bdbdef4cd2" /><Relationship Type="http://schemas.openxmlformats.org/officeDocument/2006/relationships/slide" Target="/ppt/slides/slide3.xml" Id="Rb059cbfe5b144332" /><Relationship Type="http://schemas.openxmlformats.org/officeDocument/2006/relationships/slide" Target="/ppt/slides/slide4.xml" Id="Rab1066d25dc849ca" /><Relationship Type="http://schemas.openxmlformats.org/officeDocument/2006/relationships/slide" Target="/ppt/slides/slide5.xml" Id="R6e10db69c6814024" /><Relationship Type="http://schemas.openxmlformats.org/officeDocument/2006/relationships/slide" Target="/ppt/slides/slide6.xml" Id="R6f07a3aae3014bba" /><Relationship Type="http://schemas.openxmlformats.org/officeDocument/2006/relationships/slide" Target="/ppt/slides/slide7.xml" Id="Rbdc6e875fa9a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2b294bfb5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b0ac21d74aef" /><Relationship Type="http://schemas.openxmlformats.org/officeDocument/2006/relationships/theme" Target="/ppt/slideMasters/theme/theme1.xml" Id="Ra34491f6081a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cb0ac21d7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4947405b3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3a98a19249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dca72899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b03d19310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8357e4578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d601ff17e4a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a2ba51ef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EUGENS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2 163 655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24 151 712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24 161 712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MATHISEN BRATSBERG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Sorgenfrigata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918 830 138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EUGENS AS</a:t>
            </a:r>
          </a:p>
        </p:txBody>
      </p:sp>
    </p:spTree>
  </p:cSld>
  <p:clrMapOvr>
    <a:masterClrMapping xmlns:a="http://schemas.openxmlformats.org/drawingml/2006/main"/>
  </p:clrMapOvr>
</p:sld>
</file>