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b9b9d57e2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b3dd718ec498b"/>
  </p:sldMasterIdLst>
  <p:sldIdLst>
    <p:sldId xmlns:r="http://schemas.openxmlformats.org/officeDocument/2006/relationships" id="256" r:id="R5bc4f8e446ff44f8"/>
    <p:sldId xmlns:r="http://schemas.openxmlformats.org/officeDocument/2006/relationships" id="257" r:id="R2dedf82a100c43ab"/>
    <p:sldId xmlns:r="http://schemas.openxmlformats.org/officeDocument/2006/relationships" id="258" r:id="Rb39fcb1c01da4fa4"/>
    <p:sldId xmlns:r="http://schemas.openxmlformats.org/officeDocument/2006/relationships" id="259" r:id="Raa4e2d466aac4a33"/>
    <p:sldId xmlns:r="http://schemas.openxmlformats.org/officeDocument/2006/relationships" id="260" r:id="R5516704c71fd4be2"/>
    <p:sldId xmlns:r="http://schemas.openxmlformats.org/officeDocument/2006/relationships" id="261" r:id="R739c7014604b4b6c"/>
    <p:sldId xmlns:r="http://schemas.openxmlformats.org/officeDocument/2006/relationships" id="262" r:id="R84dc9500dcdc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b3dd718ec498b" /><Relationship Type="http://schemas.openxmlformats.org/officeDocument/2006/relationships/slide" Target="/ppt/slides/slide1.xml" Id="R5bc4f8e446ff44f8" /><Relationship Type="http://schemas.openxmlformats.org/officeDocument/2006/relationships/slide" Target="/ppt/slides/slide2.xml" Id="R2dedf82a100c43ab" /><Relationship Type="http://schemas.openxmlformats.org/officeDocument/2006/relationships/slide" Target="/ppt/slides/slide3.xml" Id="Rb39fcb1c01da4fa4" /><Relationship Type="http://schemas.openxmlformats.org/officeDocument/2006/relationships/slide" Target="/ppt/slides/slide4.xml" Id="Raa4e2d466aac4a33" /><Relationship Type="http://schemas.openxmlformats.org/officeDocument/2006/relationships/slide" Target="/ppt/slides/slide5.xml" Id="R5516704c71fd4be2" /><Relationship Type="http://schemas.openxmlformats.org/officeDocument/2006/relationships/slide" Target="/ppt/slides/slide6.xml" Id="R739c7014604b4b6c" /><Relationship Type="http://schemas.openxmlformats.org/officeDocument/2006/relationships/slide" Target="/ppt/slides/slide7.xml" Id="R84dc9500dcdc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5717d551c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3da52fac4457" /><Relationship Type="http://schemas.openxmlformats.org/officeDocument/2006/relationships/theme" Target="/ppt/slideMasters/theme/theme1.xml" Id="Ra443940fd0b4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23da52fac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29016a39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6e438971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9c0bc8218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6c939013b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4ebb402b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66093e022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2ed980798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