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0cd0a3c4a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5b9a88a4d4dc6"/>
  </p:sldMasterIdLst>
  <p:sldIdLst>
    <p:sldId xmlns:r="http://schemas.openxmlformats.org/officeDocument/2006/relationships" id="256" r:id="Rc799b93887de422f"/>
    <p:sldId xmlns:r="http://schemas.openxmlformats.org/officeDocument/2006/relationships" id="257" r:id="R6bf2f45a4c48459e"/>
    <p:sldId xmlns:r="http://schemas.openxmlformats.org/officeDocument/2006/relationships" id="258" r:id="Refd2cfe633fb4088"/>
    <p:sldId xmlns:r="http://schemas.openxmlformats.org/officeDocument/2006/relationships" id="259" r:id="R8f504907791d41b7"/>
    <p:sldId xmlns:r="http://schemas.openxmlformats.org/officeDocument/2006/relationships" id="260" r:id="R211ccc75337148f8"/>
    <p:sldId xmlns:r="http://schemas.openxmlformats.org/officeDocument/2006/relationships" id="261" r:id="Rf76e1398b1eb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5b9a88a4d4dc6" /><Relationship Type="http://schemas.openxmlformats.org/officeDocument/2006/relationships/slide" Target="/ppt/slides/slide1.xml" Id="Rc799b93887de422f" /><Relationship Type="http://schemas.openxmlformats.org/officeDocument/2006/relationships/slide" Target="/ppt/slides/slide2.xml" Id="R6bf2f45a4c48459e" /><Relationship Type="http://schemas.openxmlformats.org/officeDocument/2006/relationships/slide" Target="/ppt/slides/slide3.xml" Id="Refd2cfe633fb4088" /><Relationship Type="http://schemas.openxmlformats.org/officeDocument/2006/relationships/slide" Target="/ppt/slides/slide4.xml" Id="R8f504907791d41b7" /><Relationship Type="http://schemas.openxmlformats.org/officeDocument/2006/relationships/slide" Target="/ppt/slides/slide5.xml" Id="R211ccc75337148f8" /><Relationship Type="http://schemas.openxmlformats.org/officeDocument/2006/relationships/slide" Target="/ppt/slides/slide6.xml" Id="Rf76e1398b1eb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9bdc9c46c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0754e6e44328" /><Relationship Type="http://schemas.openxmlformats.org/officeDocument/2006/relationships/theme" Target="/ppt/slideMasters/theme/theme1.xml" Id="R0848f6eb9028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170754e6e4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585481664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9a5b4473c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79dd775948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683afd004c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169edee7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f97dfbea340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HERMAR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HERMAR</a:t>
            </a:r>
          </a:p>
        </p:txBody>
      </p:sp>
    </p:spTree>
  </p:cSld>
  <p:clrMapOvr>
    <a:masterClrMapping xmlns:a="http://schemas.openxmlformats.org/drawingml/2006/main"/>
  </p:clrMapOvr>
</p:sld>
</file>