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229167e0c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69629013f46c6"/>
  </p:sldMasterIdLst>
  <p:sldIdLst>
    <p:sldId xmlns:r="http://schemas.openxmlformats.org/officeDocument/2006/relationships" id="256" r:id="R2d53ad9513b440f0"/>
    <p:sldId xmlns:r="http://schemas.openxmlformats.org/officeDocument/2006/relationships" id="257" r:id="Rd423c97bf98c409c"/>
    <p:sldId xmlns:r="http://schemas.openxmlformats.org/officeDocument/2006/relationships" id="258" r:id="R645124ac77804321"/>
    <p:sldId xmlns:r="http://schemas.openxmlformats.org/officeDocument/2006/relationships" id="259" r:id="Rb2f6434740854adb"/>
    <p:sldId xmlns:r="http://schemas.openxmlformats.org/officeDocument/2006/relationships" id="260" r:id="R3e6f853163ef46c8"/>
    <p:sldId xmlns:r="http://schemas.openxmlformats.org/officeDocument/2006/relationships" id="261" r:id="R776936fbddca41f6"/>
    <p:sldId xmlns:r="http://schemas.openxmlformats.org/officeDocument/2006/relationships" id="262" r:id="Rfb3d4f4c8130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69629013f46c6" /><Relationship Type="http://schemas.openxmlformats.org/officeDocument/2006/relationships/slide" Target="/ppt/slides/slide1.xml" Id="R2d53ad9513b440f0" /><Relationship Type="http://schemas.openxmlformats.org/officeDocument/2006/relationships/slide" Target="/ppt/slides/slide2.xml" Id="Rd423c97bf98c409c" /><Relationship Type="http://schemas.openxmlformats.org/officeDocument/2006/relationships/slide" Target="/ppt/slides/slide3.xml" Id="R645124ac77804321" /><Relationship Type="http://schemas.openxmlformats.org/officeDocument/2006/relationships/slide" Target="/ppt/slides/slide4.xml" Id="Rb2f6434740854adb" /><Relationship Type="http://schemas.openxmlformats.org/officeDocument/2006/relationships/slide" Target="/ppt/slides/slide5.xml" Id="R3e6f853163ef46c8" /><Relationship Type="http://schemas.openxmlformats.org/officeDocument/2006/relationships/slide" Target="/ppt/slides/slide6.xml" Id="R776936fbddca41f6" /><Relationship Type="http://schemas.openxmlformats.org/officeDocument/2006/relationships/slide" Target="/ppt/slides/slide7.xml" Id="Rfb3d4f4c8130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3de3a52e2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db00f99d43d4" /><Relationship Type="http://schemas.openxmlformats.org/officeDocument/2006/relationships/theme" Target="/ppt/slideMasters/theme/theme1.xml" Id="R59c7535cc3fc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adb00f99d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982515c3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70bc6be30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a9c79ac1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b4bc095a5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71924559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33aeb138a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d04aa908d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