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fb1d108b244b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306f2326474e8a"/>
  </p:sldMasterIdLst>
  <p:sldIdLst>
    <p:sldId xmlns:r="http://schemas.openxmlformats.org/officeDocument/2006/relationships" id="256" r:id="R0ee740767ad04787"/>
    <p:sldId xmlns:r="http://schemas.openxmlformats.org/officeDocument/2006/relationships" id="257" r:id="R09089a6a65814325"/>
    <p:sldId xmlns:r="http://schemas.openxmlformats.org/officeDocument/2006/relationships" id="258" r:id="R559532d260704eb2"/>
    <p:sldId xmlns:r="http://schemas.openxmlformats.org/officeDocument/2006/relationships" id="259" r:id="R4411ea5b62bc4843"/>
    <p:sldId xmlns:r="http://schemas.openxmlformats.org/officeDocument/2006/relationships" id="260" r:id="R7ec97915f3164199"/>
    <p:sldId xmlns:r="http://schemas.openxmlformats.org/officeDocument/2006/relationships" id="261" r:id="R1518dc43c50e4b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306f2326474e8a" /><Relationship Type="http://schemas.openxmlformats.org/officeDocument/2006/relationships/slide" Target="/ppt/slides/slide1.xml" Id="R0ee740767ad04787" /><Relationship Type="http://schemas.openxmlformats.org/officeDocument/2006/relationships/slide" Target="/ppt/slides/slide2.xml" Id="R09089a6a65814325" /><Relationship Type="http://schemas.openxmlformats.org/officeDocument/2006/relationships/slide" Target="/ppt/slides/slide3.xml" Id="R559532d260704eb2" /><Relationship Type="http://schemas.openxmlformats.org/officeDocument/2006/relationships/slide" Target="/ppt/slides/slide4.xml" Id="R4411ea5b62bc4843" /><Relationship Type="http://schemas.openxmlformats.org/officeDocument/2006/relationships/slide" Target="/ppt/slides/slide5.xml" Id="R7ec97915f3164199" /><Relationship Type="http://schemas.openxmlformats.org/officeDocument/2006/relationships/slide" Target="/ppt/slides/slide6.xml" Id="R1518dc43c50e4b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d6ca8da17c49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11306cc314245" /><Relationship Type="http://schemas.openxmlformats.org/officeDocument/2006/relationships/theme" Target="/ppt/slideMasters/theme/theme1.xml" Id="Rd79569850acf45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c11306cc3142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59e64f43c48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ba764454449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7d244d3394e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79e28a1d84b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bd187bbcc45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90a2d8a7a4e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VETS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Holmendammen terrasse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918 829 113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