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6d6adfe83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8e5e63b184113"/>
  </p:sldMasterIdLst>
  <p:sldIdLst>
    <p:sldId xmlns:r="http://schemas.openxmlformats.org/officeDocument/2006/relationships" id="256" r:id="Rc0732bca94bf4f40"/>
    <p:sldId xmlns:r="http://schemas.openxmlformats.org/officeDocument/2006/relationships" id="257" r:id="Rcaff74e825aa4026"/>
    <p:sldId xmlns:r="http://schemas.openxmlformats.org/officeDocument/2006/relationships" id="258" r:id="R109d7eff76b8492e"/>
    <p:sldId xmlns:r="http://schemas.openxmlformats.org/officeDocument/2006/relationships" id="259" r:id="R9da1e677d3e9466f"/>
    <p:sldId xmlns:r="http://schemas.openxmlformats.org/officeDocument/2006/relationships" id="260" r:id="Rb2e61ba952664f8e"/>
    <p:sldId xmlns:r="http://schemas.openxmlformats.org/officeDocument/2006/relationships" id="261" r:id="R762a6fb321d147a5"/>
    <p:sldId xmlns:r="http://schemas.openxmlformats.org/officeDocument/2006/relationships" id="262" r:id="R5027f8783669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8e5e63b184113" /><Relationship Type="http://schemas.openxmlformats.org/officeDocument/2006/relationships/slide" Target="/ppt/slides/slide1.xml" Id="Rc0732bca94bf4f40" /><Relationship Type="http://schemas.openxmlformats.org/officeDocument/2006/relationships/slide" Target="/ppt/slides/slide2.xml" Id="Rcaff74e825aa4026" /><Relationship Type="http://schemas.openxmlformats.org/officeDocument/2006/relationships/slide" Target="/ppt/slides/slide3.xml" Id="R109d7eff76b8492e" /><Relationship Type="http://schemas.openxmlformats.org/officeDocument/2006/relationships/slide" Target="/ppt/slides/slide4.xml" Id="R9da1e677d3e9466f" /><Relationship Type="http://schemas.openxmlformats.org/officeDocument/2006/relationships/slide" Target="/ppt/slides/slide5.xml" Id="Rb2e61ba952664f8e" /><Relationship Type="http://schemas.openxmlformats.org/officeDocument/2006/relationships/slide" Target="/ppt/slides/slide6.xml" Id="R762a6fb321d147a5" /><Relationship Type="http://schemas.openxmlformats.org/officeDocument/2006/relationships/slide" Target="/ppt/slides/slide7.xml" Id="R5027f8783669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885243724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41abcc4241b6" /><Relationship Type="http://schemas.openxmlformats.org/officeDocument/2006/relationships/theme" Target="/ppt/slideMasters/theme/theme1.xml" Id="R1d1668f6dcd5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241abcc42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d600ab2f8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adac8f774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7820ce4b3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5f730fa74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36f70e6e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2c4e0599c40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5a78937f5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NORIAN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NORIAN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56 954 296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20 893 550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97 666 238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 –  11,3 %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918 821 392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NORIAN TOPCO AS</a:t>
            </a:r>
          </a:p>
        </p:txBody>
      </p:sp>
    </p:spTree>
  </p:cSld>
  <p:clrMapOvr>
    <a:masterClrMapping xmlns:a="http://schemas.openxmlformats.org/drawingml/2006/main"/>
  </p:clrMapOvr>
</p:sld>
</file>