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573b47c52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3eb79dd719420e"/>
  </p:sldMasterIdLst>
  <p:sldIdLst>
    <p:sldId xmlns:r="http://schemas.openxmlformats.org/officeDocument/2006/relationships" id="256" r:id="R8075ab9ec821470f"/>
    <p:sldId xmlns:r="http://schemas.openxmlformats.org/officeDocument/2006/relationships" id="257" r:id="R9ba7d57cf3534969"/>
    <p:sldId xmlns:r="http://schemas.openxmlformats.org/officeDocument/2006/relationships" id="258" r:id="R34ad62dcb6b74535"/>
    <p:sldId xmlns:r="http://schemas.openxmlformats.org/officeDocument/2006/relationships" id="259" r:id="Racfe1e39aeae4e28"/>
    <p:sldId xmlns:r="http://schemas.openxmlformats.org/officeDocument/2006/relationships" id="260" r:id="Rc4e815d21ccd4a5e"/>
    <p:sldId xmlns:r="http://schemas.openxmlformats.org/officeDocument/2006/relationships" id="261" r:id="Rfb3acbbaf80e42df"/>
    <p:sldId xmlns:r="http://schemas.openxmlformats.org/officeDocument/2006/relationships" id="262" r:id="Re89f896ccf5849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eb79dd719420e" /><Relationship Type="http://schemas.openxmlformats.org/officeDocument/2006/relationships/slide" Target="/ppt/slides/slide1.xml" Id="R8075ab9ec821470f" /><Relationship Type="http://schemas.openxmlformats.org/officeDocument/2006/relationships/slide" Target="/ppt/slides/slide2.xml" Id="R9ba7d57cf3534969" /><Relationship Type="http://schemas.openxmlformats.org/officeDocument/2006/relationships/slide" Target="/ppt/slides/slide3.xml" Id="R34ad62dcb6b74535" /><Relationship Type="http://schemas.openxmlformats.org/officeDocument/2006/relationships/slide" Target="/ppt/slides/slide4.xml" Id="Racfe1e39aeae4e28" /><Relationship Type="http://schemas.openxmlformats.org/officeDocument/2006/relationships/slide" Target="/ppt/slides/slide5.xml" Id="Rc4e815d21ccd4a5e" /><Relationship Type="http://schemas.openxmlformats.org/officeDocument/2006/relationships/slide" Target="/ppt/slides/slide6.xml" Id="Rfb3acbbaf80e42df" /><Relationship Type="http://schemas.openxmlformats.org/officeDocument/2006/relationships/slide" Target="/ppt/slides/slide7.xml" Id="Re89f896ccf5849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571ba7a5e42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10b7bf0e941ed" /><Relationship Type="http://schemas.openxmlformats.org/officeDocument/2006/relationships/theme" Target="/ppt/slideMasters/theme/theme1.xml" Id="R1439aaae84ce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f10b7bf0e941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2c31aa46f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3643d5f45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04d5167d8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055ccfb01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43755a6694e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37410db8a42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cf0bd8d274d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GRØNENG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5 717 813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OLE JØRGEN GRØNENG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