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4f8a70e33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a6dd98e914871"/>
  </p:sldMasterIdLst>
  <p:sldIdLst>
    <p:sldId xmlns:r="http://schemas.openxmlformats.org/officeDocument/2006/relationships" id="256" r:id="Rfa6586991b994f15"/>
    <p:sldId xmlns:r="http://schemas.openxmlformats.org/officeDocument/2006/relationships" id="257" r:id="Re3af02a3ccca43ea"/>
    <p:sldId xmlns:r="http://schemas.openxmlformats.org/officeDocument/2006/relationships" id="258" r:id="Re2085682b95246e5"/>
    <p:sldId xmlns:r="http://schemas.openxmlformats.org/officeDocument/2006/relationships" id="259" r:id="R3a11bdebcf2f453c"/>
    <p:sldId xmlns:r="http://schemas.openxmlformats.org/officeDocument/2006/relationships" id="260" r:id="Rc604a55fe17f49f9"/>
    <p:sldId xmlns:r="http://schemas.openxmlformats.org/officeDocument/2006/relationships" id="261" r:id="R24a1aae0af03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a6dd98e914871" /><Relationship Type="http://schemas.openxmlformats.org/officeDocument/2006/relationships/slide" Target="/ppt/slides/slide1.xml" Id="Rfa6586991b994f15" /><Relationship Type="http://schemas.openxmlformats.org/officeDocument/2006/relationships/slide" Target="/ppt/slides/slide2.xml" Id="Re3af02a3ccca43ea" /><Relationship Type="http://schemas.openxmlformats.org/officeDocument/2006/relationships/slide" Target="/ppt/slides/slide3.xml" Id="Re2085682b95246e5" /><Relationship Type="http://schemas.openxmlformats.org/officeDocument/2006/relationships/slide" Target="/ppt/slides/slide4.xml" Id="R3a11bdebcf2f453c" /><Relationship Type="http://schemas.openxmlformats.org/officeDocument/2006/relationships/slide" Target="/ppt/slides/slide5.xml" Id="Rc604a55fe17f49f9" /><Relationship Type="http://schemas.openxmlformats.org/officeDocument/2006/relationships/slide" Target="/ppt/slides/slide6.xml" Id="R24a1aae0af03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77df80cb2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e0764cfb4508" /><Relationship Type="http://schemas.openxmlformats.org/officeDocument/2006/relationships/theme" Target="/ppt/slideMasters/theme/theme1.xml" Id="R11d5269a0789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6e0764cfb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b88735b6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fc2bf2a9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6945a6fd44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9ac0d635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9ea0cf0ba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e64c3574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