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3e270ee6e84f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a17c63985c49fa"/>
  </p:sldMasterIdLst>
  <p:sldIdLst>
    <p:sldId xmlns:r="http://schemas.openxmlformats.org/officeDocument/2006/relationships" id="256" r:id="Rc63519479d83499c"/>
    <p:sldId xmlns:r="http://schemas.openxmlformats.org/officeDocument/2006/relationships" id="257" r:id="R74c9307d6e7a45fd"/>
    <p:sldId xmlns:r="http://schemas.openxmlformats.org/officeDocument/2006/relationships" id="258" r:id="R62068dabbb6f449f"/>
    <p:sldId xmlns:r="http://schemas.openxmlformats.org/officeDocument/2006/relationships" id="259" r:id="Rf0e11583892248f4"/>
    <p:sldId xmlns:r="http://schemas.openxmlformats.org/officeDocument/2006/relationships" id="260" r:id="R8efa0824d68443ba"/>
    <p:sldId xmlns:r="http://schemas.openxmlformats.org/officeDocument/2006/relationships" id="261" r:id="Rc76d42b8ed78498c"/>
    <p:sldId xmlns:r="http://schemas.openxmlformats.org/officeDocument/2006/relationships" id="262" r:id="R081f8fc1251a46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a17c63985c49fa" /><Relationship Type="http://schemas.openxmlformats.org/officeDocument/2006/relationships/slide" Target="/ppt/slides/slide1.xml" Id="Rc63519479d83499c" /><Relationship Type="http://schemas.openxmlformats.org/officeDocument/2006/relationships/slide" Target="/ppt/slides/slide2.xml" Id="R74c9307d6e7a45fd" /><Relationship Type="http://schemas.openxmlformats.org/officeDocument/2006/relationships/slide" Target="/ppt/slides/slide3.xml" Id="R62068dabbb6f449f" /><Relationship Type="http://schemas.openxmlformats.org/officeDocument/2006/relationships/slide" Target="/ppt/slides/slide4.xml" Id="Rf0e11583892248f4" /><Relationship Type="http://schemas.openxmlformats.org/officeDocument/2006/relationships/slide" Target="/ppt/slides/slide5.xml" Id="R8efa0824d68443ba" /><Relationship Type="http://schemas.openxmlformats.org/officeDocument/2006/relationships/slide" Target="/ppt/slides/slide6.xml" Id="Rc76d42b8ed78498c" /><Relationship Type="http://schemas.openxmlformats.org/officeDocument/2006/relationships/slide" Target="/ppt/slides/slide7.xml" Id="R081f8fc1251a46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fbbb87f5404b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64b2e9fd24d4a" /><Relationship Type="http://schemas.openxmlformats.org/officeDocument/2006/relationships/theme" Target="/ppt/slideMasters/theme/theme1.xml" Id="R5c53a1ae96134b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964b2e9fd24d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df53e917547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515d7a9db48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ff84a38c64a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a00276d0d44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913b9c9954e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8131c5b8c4f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57fa13b0a45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 EIENDOM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1 202 111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−199 313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1 103 683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4 115 380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12 297 400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KARSTEN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MÅGESTEINEN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REMO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Vallesverdveien 940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918 779 590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 EIENDOM AS</a:t>
            </a:r>
          </a:p>
        </p:txBody>
      </p:sp>
    </p:spTree>
  </p:cSld>
  <p:clrMapOvr>
    <a:masterClrMapping xmlns:a="http://schemas.openxmlformats.org/drawingml/2006/main"/>
  </p:clrMapOvr>
</p:sld>
</file>