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5a18fb1f764c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0151d8796149ca"/>
  </p:sldMasterIdLst>
  <p:sldIdLst>
    <p:sldId xmlns:r="http://schemas.openxmlformats.org/officeDocument/2006/relationships" id="256" r:id="Rfa35459c48bf40e0"/>
    <p:sldId xmlns:r="http://schemas.openxmlformats.org/officeDocument/2006/relationships" id="257" r:id="R0f4f5f50d9fa4de9"/>
    <p:sldId xmlns:r="http://schemas.openxmlformats.org/officeDocument/2006/relationships" id="258" r:id="R4c6dd697b57045e5"/>
    <p:sldId xmlns:r="http://schemas.openxmlformats.org/officeDocument/2006/relationships" id="259" r:id="R1812abbef7644a2c"/>
    <p:sldId xmlns:r="http://schemas.openxmlformats.org/officeDocument/2006/relationships" id="260" r:id="R9515950ae4aa4e6d"/>
    <p:sldId xmlns:r="http://schemas.openxmlformats.org/officeDocument/2006/relationships" id="261" r:id="Rfeb41c7b7e1240dc"/>
    <p:sldId xmlns:r="http://schemas.openxmlformats.org/officeDocument/2006/relationships" id="262" r:id="Rdac1cae41ac947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0151d8796149ca" /><Relationship Type="http://schemas.openxmlformats.org/officeDocument/2006/relationships/slide" Target="/ppt/slides/slide1.xml" Id="Rfa35459c48bf40e0" /><Relationship Type="http://schemas.openxmlformats.org/officeDocument/2006/relationships/slide" Target="/ppt/slides/slide2.xml" Id="R0f4f5f50d9fa4de9" /><Relationship Type="http://schemas.openxmlformats.org/officeDocument/2006/relationships/slide" Target="/ppt/slides/slide3.xml" Id="R4c6dd697b57045e5" /><Relationship Type="http://schemas.openxmlformats.org/officeDocument/2006/relationships/slide" Target="/ppt/slides/slide4.xml" Id="R1812abbef7644a2c" /><Relationship Type="http://schemas.openxmlformats.org/officeDocument/2006/relationships/slide" Target="/ppt/slides/slide5.xml" Id="R9515950ae4aa4e6d" /><Relationship Type="http://schemas.openxmlformats.org/officeDocument/2006/relationships/slide" Target="/ppt/slides/slide6.xml" Id="Rfeb41c7b7e1240dc" /><Relationship Type="http://schemas.openxmlformats.org/officeDocument/2006/relationships/slide" Target="/ppt/slides/slide7.xml" Id="Rdac1cae41ac947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94b51cf56844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b63df04d014e07" /><Relationship Type="http://schemas.openxmlformats.org/officeDocument/2006/relationships/theme" Target="/ppt/slideMasters/theme/theme1.xml" Id="Rc33a2d5a9e1946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b63df04d014e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3f8b616c914a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10afb26a2b4f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cf5d32089146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a740f66e494d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5d6181404b4c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03c46589884ca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aa2937d91b40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PØG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PØG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PØG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PØG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PØG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PØG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−21 575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2 367 849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183 208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3 229 317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PØG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ØYSTEIN GUMPEN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PØG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Bjørnebakken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4631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918 771 255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PØG AS</a:t>
            </a:r>
          </a:p>
        </p:txBody>
      </p:sp>
    </p:spTree>
  </p:cSld>
  <p:clrMapOvr>
    <a:masterClrMapping xmlns:a="http://schemas.openxmlformats.org/drawingml/2006/main"/>
  </p:clrMapOvr>
</p:sld>
</file>