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4c3d48409b48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d37ca2c6234821"/>
  </p:sldMasterIdLst>
  <p:sldIdLst>
    <p:sldId xmlns:r="http://schemas.openxmlformats.org/officeDocument/2006/relationships" id="256" r:id="R1c701157d2694e33"/>
    <p:sldId xmlns:r="http://schemas.openxmlformats.org/officeDocument/2006/relationships" id="257" r:id="R92a09532a534454b"/>
    <p:sldId xmlns:r="http://schemas.openxmlformats.org/officeDocument/2006/relationships" id="258" r:id="R489602148e1a4648"/>
    <p:sldId xmlns:r="http://schemas.openxmlformats.org/officeDocument/2006/relationships" id="259" r:id="R8d6d37f7fe744470"/>
    <p:sldId xmlns:r="http://schemas.openxmlformats.org/officeDocument/2006/relationships" id="260" r:id="Rc273c060fe5745cd"/>
    <p:sldId xmlns:r="http://schemas.openxmlformats.org/officeDocument/2006/relationships" id="261" r:id="R61ff0f80a8b84ca5"/>
    <p:sldId xmlns:r="http://schemas.openxmlformats.org/officeDocument/2006/relationships" id="262" r:id="R67471b4887d54c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d37ca2c6234821" /><Relationship Type="http://schemas.openxmlformats.org/officeDocument/2006/relationships/slide" Target="/ppt/slides/slide1.xml" Id="R1c701157d2694e33" /><Relationship Type="http://schemas.openxmlformats.org/officeDocument/2006/relationships/slide" Target="/ppt/slides/slide2.xml" Id="R92a09532a534454b" /><Relationship Type="http://schemas.openxmlformats.org/officeDocument/2006/relationships/slide" Target="/ppt/slides/slide3.xml" Id="R489602148e1a4648" /><Relationship Type="http://schemas.openxmlformats.org/officeDocument/2006/relationships/slide" Target="/ppt/slides/slide4.xml" Id="R8d6d37f7fe744470" /><Relationship Type="http://schemas.openxmlformats.org/officeDocument/2006/relationships/slide" Target="/ppt/slides/slide5.xml" Id="Rc273c060fe5745cd" /><Relationship Type="http://schemas.openxmlformats.org/officeDocument/2006/relationships/slide" Target="/ppt/slides/slide6.xml" Id="R61ff0f80a8b84ca5" /><Relationship Type="http://schemas.openxmlformats.org/officeDocument/2006/relationships/slide" Target="/ppt/slides/slide7.xml" Id="R67471b4887d54c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f7d841c2348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b9d8aca9142b5" /><Relationship Type="http://schemas.openxmlformats.org/officeDocument/2006/relationships/theme" Target="/ppt/slideMasters/theme/theme1.xml" Id="R75ceb0a39d9e49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1b9d8aca9142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aa0e10d364b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bb886bc5e44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4611f87364e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5d9a56ac043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98ffd079a49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91dfa807e44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18a5e9b5145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KRIGU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KRIGU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KRIGU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KRIGU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KRIGU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KRIGU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2 368 040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344 189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3 012 651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KRIGU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LOLAND GUMPEN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KRIGU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Kristins vei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918 771 093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KRIGU AS</a:t>
            </a:r>
          </a:p>
        </p:txBody>
      </p:sp>
    </p:spTree>
  </p:cSld>
  <p:clrMapOvr>
    <a:masterClrMapping xmlns:a="http://schemas.openxmlformats.org/drawingml/2006/main"/>
  </p:clrMapOvr>
</p:sld>
</file>