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1ed7d84aa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665ac7f9f4a4f"/>
  </p:sldMasterIdLst>
  <p:sldIdLst>
    <p:sldId xmlns:r="http://schemas.openxmlformats.org/officeDocument/2006/relationships" id="256" r:id="R3f9893e38c0443a9"/>
    <p:sldId xmlns:r="http://schemas.openxmlformats.org/officeDocument/2006/relationships" id="257" r:id="R9486428ddb31437d"/>
    <p:sldId xmlns:r="http://schemas.openxmlformats.org/officeDocument/2006/relationships" id="258" r:id="R384481980d07469b"/>
    <p:sldId xmlns:r="http://schemas.openxmlformats.org/officeDocument/2006/relationships" id="259" r:id="R1f11c8f553274fdf"/>
    <p:sldId xmlns:r="http://schemas.openxmlformats.org/officeDocument/2006/relationships" id="260" r:id="R9c0698f86fe74aed"/>
    <p:sldId xmlns:r="http://schemas.openxmlformats.org/officeDocument/2006/relationships" id="261" r:id="R0c67c23c33bf486c"/>
    <p:sldId xmlns:r="http://schemas.openxmlformats.org/officeDocument/2006/relationships" id="262" r:id="R4058fb35c3c4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665ac7f9f4a4f" /><Relationship Type="http://schemas.openxmlformats.org/officeDocument/2006/relationships/slide" Target="/ppt/slides/slide1.xml" Id="R3f9893e38c0443a9" /><Relationship Type="http://schemas.openxmlformats.org/officeDocument/2006/relationships/slide" Target="/ppt/slides/slide2.xml" Id="R9486428ddb31437d" /><Relationship Type="http://schemas.openxmlformats.org/officeDocument/2006/relationships/slide" Target="/ppt/slides/slide3.xml" Id="R384481980d07469b" /><Relationship Type="http://schemas.openxmlformats.org/officeDocument/2006/relationships/slide" Target="/ppt/slides/slide4.xml" Id="R1f11c8f553274fdf" /><Relationship Type="http://schemas.openxmlformats.org/officeDocument/2006/relationships/slide" Target="/ppt/slides/slide5.xml" Id="R9c0698f86fe74aed" /><Relationship Type="http://schemas.openxmlformats.org/officeDocument/2006/relationships/slide" Target="/ppt/slides/slide6.xml" Id="R0c67c23c33bf486c" /><Relationship Type="http://schemas.openxmlformats.org/officeDocument/2006/relationships/slide" Target="/ppt/slides/slide7.xml" Id="R4058fb35c3c4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5c1cf6883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07cc6d3141d2" /><Relationship Type="http://schemas.openxmlformats.org/officeDocument/2006/relationships/theme" Target="/ppt/slideMasters/theme/theme1.xml" Id="R7881a0cdfc7f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707cc6d31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7fac11bd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c55dfc2db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6273fd6c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7da6e5d4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bffe5c53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084cb559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5851979c2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BRUTUS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1 587 001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LINDSETH NITTER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LINDSETH NITTER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LINDSETH NITTER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Sorgenfrigata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56 43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snorre.nitter@gmail.com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918 757 481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