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919fb47b90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8b555443e94f6c"/>
  </p:sldMasterIdLst>
  <p:sldIdLst>
    <p:sldId xmlns:r="http://schemas.openxmlformats.org/officeDocument/2006/relationships" id="256" r:id="Rdb908a80169a4603"/>
    <p:sldId xmlns:r="http://schemas.openxmlformats.org/officeDocument/2006/relationships" id="257" r:id="R0a722e4e68cb40bc"/>
    <p:sldId xmlns:r="http://schemas.openxmlformats.org/officeDocument/2006/relationships" id="258" r:id="Rb807e80908e44cc7"/>
    <p:sldId xmlns:r="http://schemas.openxmlformats.org/officeDocument/2006/relationships" id="259" r:id="R041ede84f108480d"/>
    <p:sldId xmlns:r="http://schemas.openxmlformats.org/officeDocument/2006/relationships" id="260" r:id="R46ffba80379743b0"/>
    <p:sldId xmlns:r="http://schemas.openxmlformats.org/officeDocument/2006/relationships" id="261" r:id="R87c35f39821b42f3"/>
    <p:sldId xmlns:r="http://schemas.openxmlformats.org/officeDocument/2006/relationships" id="262" r:id="Ra26420bfc34c49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b555443e94f6c" /><Relationship Type="http://schemas.openxmlformats.org/officeDocument/2006/relationships/slide" Target="/ppt/slides/slide1.xml" Id="Rdb908a80169a4603" /><Relationship Type="http://schemas.openxmlformats.org/officeDocument/2006/relationships/slide" Target="/ppt/slides/slide2.xml" Id="R0a722e4e68cb40bc" /><Relationship Type="http://schemas.openxmlformats.org/officeDocument/2006/relationships/slide" Target="/ppt/slides/slide3.xml" Id="Rb807e80908e44cc7" /><Relationship Type="http://schemas.openxmlformats.org/officeDocument/2006/relationships/slide" Target="/ppt/slides/slide4.xml" Id="R041ede84f108480d" /><Relationship Type="http://schemas.openxmlformats.org/officeDocument/2006/relationships/slide" Target="/ppt/slides/slide5.xml" Id="R46ffba80379743b0" /><Relationship Type="http://schemas.openxmlformats.org/officeDocument/2006/relationships/slide" Target="/ppt/slides/slide6.xml" Id="R87c35f39821b42f3" /><Relationship Type="http://schemas.openxmlformats.org/officeDocument/2006/relationships/slide" Target="/ppt/slides/slide7.xml" Id="Ra26420bfc34c49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4b44cf93540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c1703f17a41b6" /><Relationship Type="http://schemas.openxmlformats.org/officeDocument/2006/relationships/theme" Target="/ppt/slideMasters/theme/theme1.xml" Id="R23122254b2cc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ec1703f17a41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d80213e45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9d7a0dd62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48ff67a6145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dbcd34aab48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793db7e29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34319120c47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215039cca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818 745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5 294 844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TORILL 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BOAS 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Hansen, Fjellsetveien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918 713 824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