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2ea79d0e36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7d22557f1420f"/>
  </p:sldMasterIdLst>
  <p:sldIdLst>
    <p:sldId xmlns:r="http://schemas.openxmlformats.org/officeDocument/2006/relationships" id="256" r:id="R8ebb9ed8be7e4a24"/>
    <p:sldId xmlns:r="http://schemas.openxmlformats.org/officeDocument/2006/relationships" id="257" r:id="Raea6652dd0724dfd"/>
    <p:sldId xmlns:r="http://schemas.openxmlformats.org/officeDocument/2006/relationships" id="258" r:id="R9efd20b518494aac"/>
    <p:sldId xmlns:r="http://schemas.openxmlformats.org/officeDocument/2006/relationships" id="259" r:id="R0d2ba6ae59a24a59"/>
    <p:sldId xmlns:r="http://schemas.openxmlformats.org/officeDocument/2006/relationships" id="260" r:id="R24e9e1f26a714da6"/>
    <p:sldId xmlns:r="http://schemas.openxmlformats.org/officeDocument/2006/relationships" id="261" r:id="Rf4d8feab25e14995"/>
    <p:sldId xmlns:r="http://schemas.openxmlformats.org/officeDocument/2006/relationships" id="262" r:id="Rf82883b71aed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7d22557f1420f" /><Relationship Type="http://schemas.openxmlformats.org/officeDocument/2006/relationships/slide" Target="/ppt/slides/slide1.xml" Id="R8ebb9ed8be7e4a24" /><Relationship Type="http://schemas.openxmlformats.org/officeDocument/2006/relationships/slide" Target="/ppt/slides/slide2.xml" Id="Raea6652dd0724dfd" /><Relationship Type="http://schemas.openxmlformats.org/officeDocument/2006/relationships/slide" Target="/ppt/slides/slide3.xml" Id="R9efd20b518494aac" /><Relationship Type="http://schemas.openxmlformats.org/officeDocument/2006/relationships/slide" Target="/ppt/slides/slide4.xml" Id="R0d2ba6ae59a24a59" /><Relationship Type="http://schemas.openxmlformats.org/officeDocument/2006/relationships/slide" Target="/ppt/slides/slide5.xml" Id="R24e9e1f26a714da6" /><Relationship Type="http://schemas.openxmlformats.org/officeDocument/2006/relationships/slide" Target="/ppt/slides/slide6.xml" Id="Rf4d8feab25e14995" /><Relationship Type="http://schemas.openxmlformats.org/officeDocument/2006/relationships/slide" Target="/ppt/slides/slide7.xml" Id="Rf82883b71aed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c6565b0c143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2855fb0424227" /><Relationship Type="http://schemas.openxmlformats.org/officeDocument/2006/relationships/theme" Target="/ppt/slideMasters/theme/theme1.xml" Id="R6e11f7777d1141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22855fb042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e2a9b01d240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c0cee5d25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2381d8f304b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2392b430b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82fcfe5d246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2ee325fe741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e650cd93042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CAGR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CAGR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1 043 255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13 764 158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Bjerkealleen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918 702 849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