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9a6d401c5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f436111984462f"/>
  </p:sldMasterIdLst>
  <p:sldIdLst>
    <p:sldId xmlns:r="http://schemas.openxmlformats.org/officeDocument/2006/relationships" id="256" r:id="Rb18693adefbd497a"/>
    <p:sldId xmlns:r="http://schemas.openxmlformats.org/officeDocument/2006/relationships" id="257" r:id="R85e17d16d3164e2e"/>
    <p:sldId xmlns:r="http://schemas.openxmlformats.org/officeDocument/2006/relationships" id="258" r:id="Rc1a3b3d7d8ea4187"/>
    <p:sldId xmlns:r="http://schemas.openxmlformats.org/officeDocument/2006/relationships" id="259" r:id="Rf38de49e3f444058"/>
    <p:sldId xmlns:r="http://schemas.openxmlformats.org/officeDocument/2006/relationships" id="260" r:id="Re501dad097b84da1"/>
    <p:sldId xmlns:r="http://schemas.openxmlformats.org/officeDocument/2006/relationships" id="261" r:id="R7b9d832cd3fb4354"/>
    <p:sldId xmlns:r="http://schemas.openxmlformats.org/officeDocument/2006/relationships" id="262" r:id="R34c9c33d6867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436111984462f" /><Relationship Type="http://schemas.openxmlformats.org/officeDocument/2006/relationships/slide" Target="/ppt/slides/slide1.xml" Id="Rb18693adefbd497a" /><Relationship Type="http://schemas.openxmlformats.org/officeDocument/2006/relationships/slide" Target="/ppt/slides/slide2.xml" Id="R85e17d16d3164e2e" /><Relationship Type="http://schemas.openxmlformats.org/officeDocument/2006/relationships/slide" Target="/ppt/slides/slide3.xml" Id="Rc1a3b3d7d8ea4187" /><Relationship Type="http://schemas.openxmlformats.org/officeDocument/2006/relationships/slide" Target="/ppt/slides/slide4.xml" Id="Rf38de49e3f444058" /><Relationship Type="http://schemas.openxmlformats.org/officeDocument/2006/relationships/slide" Target="/ppt/slides/slide5.xml" Id="Re501dad097b84da1" /><Relationship Type="http://schemas.openxmlformats.org/officeDocument/2006/relationships/slide" Target="/ppt/slides/slide6.xml" Id="R7b9d832cd3fb4354" /><Relationship Type="http://schemas.openxmlformats.org/officeDocument/2006/relationships/slide" Target="/ppt/slides/slide7.xml" Id="R34c9c33d6867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4529fd68244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d37d3a206410d" /><Relationship Type="http://schemas.openxmlformats.org/officeDocument/2006/relationships/theme" Target="/ppt/slideMasters/theme/theme1.xml" Id="R9cf794143f62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9d37d3a206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2c4632657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6f5df66c446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66011af9e47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27a0b4a224a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508cd0c9f4f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1c4dd4ea34d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6c4242ed545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2 549 329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LIKEAGLOVE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