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4fba5f5a948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84ff8ba3ce48e7"/>
  </p:sldMasterIdLst>
  <p:sldIdLst>
    <p:sldId xmlns:r="http://schemas.openxmlformats.org/officeDocument/2006/relationships" id="256" r:id="R45cd37ee8ac24be7"/>
    <p:sldId xmlns:r="http://schemas.openxmlformats.org/officeDocument/2006/relationships" id="257" r:id="R4dc548c2f23d492b"/>
    <p:sldId xmlns:r="http://schemas.openxmlformats.org/officeDocument/2006/relationships" id="258" r:id="Rc6d3094c0d024226"/>
    <p:sldId xmlns:r="http://schemas.openxmlformats.org/officeDocument/2006/relationships" id="259" r:id="R14d3e65ed18749c5"/>
    <p:sldId xmlns:r="http://schemas.openxmlformats.org/officeDocument/2006/relationships" id="260" r:id="R0b20380658f3406b"/>
    <p:sldId xmlns:r="http://schemas.openxmlformats.org/officeDocument/2006/relationships" id="261" r:id="R3bb1099d1c07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4ff8ba3ce48e7" /><Relationship Type="http://schemas.openxmlformats.org/officeDocument/2006/relationships/slide" Target="/ppt/slides/slide1.xml" Id="R45cd37ee8ac24be7" /><Relationship Type="http://schemas.openxmlformats.org/officeDocument/2006/relationships/slide" Target="/ppt/slides/slide2.xml" Id="R4dc548c2f23d492b" /><Relationship Type="http://schemas.openxmlformats.org/officeDocument/2006/relationships/slide" Target="/ppt/slides/slide3.xml" Id="Rc6d3094c0d024226" /><Relationship Type="http://schemas.openxmlformats.org/officeDocument/2006/relationships/slide" Target="/ppt/slides/slide4.xml" Id="R14d3e65ed18749c5" /><Relationship Type="http://schemas.openxmlformats.org/officeDocument/2006/relationships/slide" Target="/ppt/slides/slide5.xml" Id="R0b20380658f3406b" /><Relationship Type="http://schemas.openxmlformats.org/officeDocument/2006/relationships/slide" Target="/ppt/slides/slide6.xml" Id="R3bb1099d1c07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852c832bb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7162a4eda430f" /><Relationship Type="http://schemas.openxmlformats.org/officeDocument/2006/relationships/theme" Target="/ppt/slideMasters/theme/theme1.xml" Id="Raa78ccfdf3ee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e7162a4eda43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0af82d6f542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61e75838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cfed669a4f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b585a55f6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eb95e310243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8e3870c4e4a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