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9a31f9626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d877657e74f70"/>
  </p:sldMasterIdLst>
  <p:sldIdLst>
    <p:sldId xmlns:r="http://schemas.openxmlformats.org/officeDocument/2006/relationships" id="256" r:id="R75b66edf74484ee7"/>
    <p:sldId xmlns:r="http://schemas.openxmlformats.org/officeDocument/2006/relationships" id="257" r:id="R3ca385cec60b4bed"/>
    <p:sldId xmlns:r="http://schemas.openxmlformats.org/officeDocument/2006/relationships" id="258" r:id="R5685f750e83f4df8"/>
    <p:sldId xmlns:r="http://schemas.openxmlformats.org/officeDocument/2006/relationships" id="259" r:id="R0d6d9d2a185846f4"/>
    <p:sldId xmlns:r="http://schemas.openxmlformats.org/officeDocument/2006/relationships" id="260" r:id="R1a212cca00a84719"/>
    <p:sldId xmlns:r="http://schemas.openxmlformats.org/officeDocument/2006/relationships" id="261" r:id="Rfc402ba059ef4b67"/>
    <p:sldId xmlns:r="http://schemas.openxmlformats.org/officeDocument/2006/relationships" id="262" r:id="Rbb848956c22d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d877657e74f70" /><Relationship Type="http://schemas.openxmlformats.org/officeDocument/2006/relationships/slide" Target="/ppt/slides/slide1.xml" Id="R75b66edf74484ee7" /><Relationship Type="http://schemas.openxmlformats.org/officeDocument/2006/relationships/slide" Target="/ppt/slides/slide2.xml" Id="R3ca385cec60b4bed" /><Relationship Type="http://schemas.openxmlformats.org/officeDocument/2006/relationships/slide" Target="/ppt/slides/slide3.xml" Id="R5685f750e83f4df8" /><Relationship Type="http://schemas.openxmlformats.org/officeDocument/2006/relationships/slide" Target="/ppt/slides/slide4.xml" Id="R0d6d9d2a185846f4" /><Relationship Type="http://schemas.openxmlformats.org/officeDocument/2006/relationships/slide" Target="/ppt/slides/slide5.xml" Id="R1a212cca00a84719" /><Relationship Type="http://schemas.openxmlformats.org/officeDocument/2006/relationships/slide" Target="/ppt/slides/slide6.xml" Id="Rfc402ba059ef4b67" /><Relationship Type="http://schemas.openxmlformats.org/officeDocument/2006/relationships/slide" Target="/ppt/slides/slide7.xml" Id="Rbb848956c22d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eaaf5562d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aca5678547c7" /><Relationship Type="http://schemas.openxmlformats.org/officeDocument/2006/relationships/theme" Target="/ppt/slideMasters/theme/theme1.xml" Id="Rdf29563685a2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eaca56785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ccd263c77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9be435cb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5ae5b659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d2054420a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652bc3e88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72960522643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a8eafc780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