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928d7fe4c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6ad5069c84c34"/>
  </p:sldMasterIdLst>
  <p:sldIdLst>
    <p:sldId xmlns:r="http://schemas.openxmlformats.org/officeDocument/2006/relationships" id="256" r:id="R2ec3dd06ed534d60"/>
    <p:sldId xmlns:r="http://schemas.openxmlformats.org/officeDocument/2006/relationships" id="257" r:id="R73f68ad5a69c4edd"/>
    <p:sldId xmlns:r="http://schemas.openxmlformats.org/officeDocument/2006/relationships" id="258" r:id="R499a82541c9a49ce"/>
    <p:sldId xmlns:r="http://schemas.openxmlformats.org/officeDocument/2006/relationships" id="259" r:id="Rea007d9e87b14d15"/>
    <p:sldId xmlns:r="http://schemas.openxmlformats.org/officeDocument/2006/relationships" id="260" r:id="Rf2f4074c712b4c0a"/>
    <p:sldId xmlns:r="http://schemas.openxmlformats.org/officeDocument/2006/relationships" id="261" r:id="R0435cbd203ae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6ad5069c84c34" /><Relationship Type="http://schemas.openxmlformats.org/officeDocument/2006/relationships/slide" Target="/ppt/slides/slide1.xml" Id="R2ec3dd06ed534d60" /><Relationship Type="http://schemas.openxmlformats.org/officeDocument/2006/relationships/slide" Target="/ppt/slides/slide2.xml" Id="R73f68ad5a69c4edd" /><Relationship Type="http://schemas.openxmlformats.org/officeDocument/2006/relationships/slide" Target="/ppt/slides/slide3.xml" Id="R499a82541c9a49ce" /><Relationship Type="http://schemas.openxmlformats.org/officeDocument/2006/relationships/slide" Target="/ppt/slides/slide4.xml" Id="Rea007d9e87b14d15" /><Relationship Type="http://schemas.openxmlformats.org/officeDocument/2006/relationships/slide" Target="/ppt/slides/slide5.xml" Id="Rf2f4074c712b4c0a" /><Relationship Type="http://schemas.openxmlformats.org/officeDocument/2006/relationships/slide" Target="/ppt/slides/slide6.xml" Id="R0435cbd203ae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c4e42d5fb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fc37e6da4d3c" /><Relationship Type="http://schemas.openxmlformats.org/officeDocument/2006/relationships/theme" Target="/ppt/slideMasters/theme/theme1.xml" Id="Rfdcfcefd6d2f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7fc37e6da4d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e1475dc83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85abd9fc2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02bdc997448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8fd4e4b07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0a5edc8e49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ca178247f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NORGE HORISONT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NORGE HORISONT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498 220 309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3 053 613 075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3 059 127 440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918 660 313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NORGE HORISONT</a:t>
            </a:r>
          </a:p>
        </p:txBody>
      </p:sp>
    </p:spTree>
  </p:cSld>
  <p:clrMapOvr>
    <a:masterClrMapping xmlns:a="http://schemas.openxmlformats.org/drawingml/2006/main"/>
  </p:clrMapOvr>
</p:sld>
</file>