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317dd4123c46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e99ac0f1a44353"/>
  </p:sldMasterIdLst>
  <p:sldIdLst>
    <p:sldId xmlns:r="http://schemas.openxmlformats.org/officeDocument/2006/relationships" id="256" r:id="Rb9fe883f507842ab"/>
    <p:sldId xmlns:r="http://schemas.openxmlformats.org/officeDocument/2006/relationships" id="257" r:id="R4be75e46029449f9"/>
    <p:sldId xmlns:r="http://schemas.openxmlformats.org/officeDocument/2006/relationships" id="258" r:id="R4fa2ce51e3a7493b"/>
    <p:sldId xmlns:r="http://schemas.openxmlformats.org/officeDocument/2006/relationships" id="259" r:id="R10c73acfedde4d6e"/>
    <p:sldId xmlns:r="http://schemas.openxmlformats.org/officeDocument/2006/relationships" id="260" r:id="Rca08810a1bba4e8a"/>
    <p:sldId xmlns:r="http://schemas.openxmlformats.org/officeDocument/2006/relationships" id="261" r:id="R80f60957f226411d"/>
    <p:sldId xmlns:r="http://schemas.openxmlformats.org/officeDocument/2006/relationships" id="262" r:id="Ra0a98e63c36d4f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e99ac0f1a44353" /><Relationship Type="http://schemas.openxmlformats.org/officeDocument/2006/relationships/slide" Target="/ppt/slides/slide1.xml" Id="Rb9fe883f507842ab" /><Relationship Type="http://schemas.openxmlformats.org/officeDocument/2006/relationships/slide" Target="/ppt/slides/slide2.xml" Id="R4be75e46029449f9" /><Relationship Type="http://schemas.openxmlformats.org/officeDocument/2006/relationships/slide" Target="/ppt/slides/slide3.xml" Id="R4fa2ce51e3a7493b" /><Relationship Type="http://schemas.openxmlformats.org/officeDocument/2006/relationships/slide" Target="/ppt/slides/slide4.xml" Id="R10c73acfedde4d6e" /><Relationship Type="http://schemas.openxmlformats.org/officeDocument/2006/relationships/slide" Target="/ppt/slides/slide5.xml" Id="Rca08810a1bba4e8a" /><Relationship Type="http://schemas.openxmlformats.org/officeDocument/2006/relationships/slide" Target="/ppt/slides/slide6.xml" Id="R80f60957f226411d" /><Relationship Type="http://schemas.openxmlformats.org/officeDocument/2006/relationships/slide" Target="/ppt/slides/slide7.xml" Id="Ra0a98e63c36d4f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62eb935dc54e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d18da317b24c9c" /><Relationship Type="http://schemas.openxmlformats.org/officeDocument/2006/relationships/theme" Target="/ppt/slideMasters/theme/theme1.xml" Id="R128654992efd42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d18da317b24c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a8d47db03b47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3536f18a848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73475858043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f1a8d1ec944a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d56b28141f4a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727638fc7846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05bd732af14e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J. J.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 J. HOLDING AS ble etablert [år] og holder til i Gullaug.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265 129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1 286 911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JONSSON MAGNUS BIRGER C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Brinken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3426 Gullaug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918 640 657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J. HOLDING AS</a:t>
            </a:r>
          </a:p>
        </p:txBody>
      </p:sp>
    </p:spTree>
  </p:cSld>
  <p:clrMapOvr>
    <a:masterClrMapping xmlns:a="http://schemas.openxmlformats.org/drawingml/2006/main"/>
  </p:clrMapOvr>
</p:sld>
</file>