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1f285ef91e46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4c3a4a59ab43c5"/>
  </p:sldMasterIdLst>
  <p:sldIdLst>
    <p:sldId xmlns:r="http://schemas.openxmlformats.org/officeDocument/2006/relationships" id="256" r:id="Raac5aa36fe204d58"/>
    <p:sldId xmlns:r="http://schemas.openxmlformats.org/officeDocument/2006/relationships" id="257" r:id="Rc151ea0f4ecf44df"/>
    <p:sldId xmlns:r="http://schemas.openxmlformats.org/officeDocument/2006/relationships" id="258" r:id="R9bcee46c36214eb4"/>
    <p:sldId xmlns:r="http://schemas.openxmlformats.org/officeDocument/2006/relationships" id="259" r:id="R8a971b74a3d74166"/>
    <p:sldId xmlns:r="http://schemas.openxmlformats.org/officeDocument/2006/relationships" id="260" r:id="R7dffd456a3bb4229"/>
    <p:sldId xmlns:r="http://schemas.openxmlformats.org/officeDocument/2006/relationships" id="261" r:id="R99ab5fb5d6274671"/>
    <p:sldId xmlns:r="http://schemas.openxmlformats.org/officeDocument/2006/relationships" id="262" r:id="R780955f0fb5543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4c3a4a59ab43c5" /><Relationship Type="http://schemas.openxmlformats.org/officeDocument/2006/relationships/slide" Target="/ppt/slides/slide1.xml" Id="Raac5aa36fe204d58" /><Relationship Type="http://schemas.openxmlformats.org/officeDocument/2006/relationships/slide" Target="/ppt/slides/slide2.xml" Id="Rc151ea0f4ecf44df" /><Relationship Type="http://schemas.openxmlformats.org/officeDocument/2006/relationships/slide" Target="/ppt/slides/slide3.xml" Id="R9bcee46c36214eb4" /><Relationship Type="http://schemas.openxmlformats.org/officeDocument/2006/relationships/slide" Target="/ppt/slides/slide4.xml" Id="R8a971b74a3d74166" /><Relationship Type="http://schemas.openxmlformats.org/officeDocument/2006/relationships/slide" Target="/ppt/slides/slide5.xml" Id="R7dffd456a3bb4229" /><Relationship Type="http://schemas.openxmlformats.org/officeDocument/2006/relationships/slide" Target="/ppt/slides/slide6.xml" Id="R99ab5fb5d6274671" /><Relationship Type="http://schemas.openxmlformats.org/officeDocument/2006/relationships/slide" Target="/ppt/slides/slide7.xml" Id="R780955f0fb5543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18c69438d546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2c5ac79ed4fbc" /><Relationship Type="http://schemas.openxmlformats.org/officeDocument/2006/relationships/theme" Target="/ppt/slideMasters/theme/theme1.xml" Id="R2f8c1461a0b445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d2c5ac79ed4f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e30f589b240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c31a26c66843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2ba3e8c0124d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41900687c42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befa5f4de4e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b405dc02047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81c9f9f144d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3 T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 T BYGG AS ble etablert [år] og holder til i Åmot.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36 279 717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574 631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451 907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4 108 225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17 379 671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PARTUM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Lampeveien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3340 Åmot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918 632 514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 T BYGG AS</a:t>
            </a:r>
          </a:p>
        </p:txBody>
      </p:sp>
    </p:spTree>
  </p:cSld>
  <p:clrMapOvr>
    <a:masterClrMapping xmlns:a="http://schemas.openxmlformats.org/drawingml/2006/main"/>
  </p:clrMapOvr>
</p:sld>
</file>