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c8247d807a4f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c8d01d53a4b0a"/>
  </p:sldMasterIdLst>
  <p:sldIdLst>
    <p:sldId xmlns:r="http://schemas.openxmlformats.org/officeDocument/2006/relationships" id="256" r:id="Rc472d1332c5a4b18"/>
    <p:sldId xmlns:r="http://schemas.openxmlformats.org/officeDocument/2006/relationships" id="257" r:id="R8c9e89f310bd4d4f"/>
    <p:sldId xmlns:r="http://schemas.openxmlformats.org/officeDocument/2006/relationships" id="258" r:id="Rf80add42097d4b4b"/>
    <p:sldId xmlns:r="http://schemas.openxmlformats.org/officeDocument/2006/relationships" id="259" r:id="Rd4c23b24f1ab48a7"/>
    <p:sldId xmlns:r="http://schemas.openxmlformats.org/officeDocument/2006/relationships" id="260" r:id="Raaf3cf83676c4084"/>
    <p:sldId xmlns:r="http://schemas.openxmlformats.org/officeDocument/2006/relationships" id="261" r:id="Rbd599913e1a7497f"/>
    <p:sldId xmlns:r="http://schemas.openxmlformats.org/officeDocument/2006/relationships" id="262" r:id="R37926aed62db45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c8d01d53a4b0a" /><Relationship Type="http://schemas.openxmlformats.org/officeDocument/2006/relationships/slide" Target="/ppt/slides/slide1.xml" Id="Rc472d1332c5a4b18" /><Relationship Type="http://schemas.openxmlformats.org/officeDocument/2006/relationships/slide" Target="/ppt/slides/slide2.xml" Id="R8c9e89f310bd4d4f" /><Relationship Type="http://schemas.openxmlformats.org/officeDocument/2006/relationships/slide" Target="/ppt/slides/slide3.xml" Id="Rf80add42097d4b4b" /><Relationship Type="http://schemas.openxmlformats.org/officeDocument/2006/relationships/slide" Target="/ppt/slides/slide4.xml" Id="Rd4c23b24f1ab48a7" /><Relationship Type="http://schemas.openxmlformats.org/officeDocument/2006/relationships/slide" Target="/ppt/slides/slide5.xml" Id="Raaf3cf83676c4084" /><Relationship Type="http://schemas.openxmlformats.org/officeDocument/2006/relationships/slide" Target="/ppt/slides/slide6.xml" Id="Rbd599913e1a7497f" /><Relationship Type="http://schemas.openxmlformats.org/officeDocument/2006/relationships/slide" Target="/ppt/slides/slide7.xml" Id="R37926aed62db45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f8e88e6b9f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632f4d4374b14" /><Relationship Type="http://schemas.openxmlformats.org/officeDocument/2006/relationships/theme" Target="/ppt/slideMasters/theme/theme1.xml" Id="Rf692d11f2fbf4d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3632f4d4374b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89d8a800c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249f09fea45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a67590ef2c46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5c48f0f9b46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0b3838b9a42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aa45f5f7049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57c25fc754c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HRP MGMTCO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HRP MGMTCO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HRP MGMTCO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HRP MGMTCO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HRP MGMTCO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HRP MGMTCO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31 611 181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32 850 086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HRP MGMTCO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HRP MGMTCO AS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PIM HOLDING AS  –  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BROVIKEN GRUPPEN II AB  –  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SVENDSEN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HRP PARTNERS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OTH HOLDING AS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HRP MGMTCO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918 614 613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HRP MGMTCO AS</a:t>
            </a:r>
          </a:p>
        </p:txBody>
      </p:sp>
    </p:spTree>
  </p:cSld>
  <p:clrMapOvr>
    <a:masterClrMapping xmlns:a="http://schemas.openxmlformats.org/drawingml/2006/main"/>
  </p:clrMapOvr>
</p:sld>
</file>