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701efc847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05ee4f6114859"/>
  </p:sldMasterIdLst>
  <p:sldIdLst>
    <p:sldId xmlns:r="http://schemas.openxmlformats.org/officeDocument/2006/relationships" id="256" r:id="Rcca64617bf744de2"/>
    <p:sldId xmlns:r="http://schemas.openxmlformats.org/officeDocument/2006/relationships" id="257" r:id="Re06654776a474f2e"/>
    <p:sldId xmlns:r="http://schemas.openxmlformats.org/officeDocument/2006/relationships" id="258" r:id="R24974d9a62dc4445"/>
    <p:sldId xmlns:r="http://schemas.openxmlformats.org/officeDocument/2006/relationships" id="259" r:id="Rdea27f3dfce341a7"/>
    <p:sldId xmlns:r="http://schemas.openxmlformats.org/officeDocument/2006/relationships" id="260" r:id="Red8468cf95324552"/>
    <p:sldId xmlns:r="http://schemas.openxmlformats.org/officeDocument/2006/relationships" id="261" r:id="Rfaa1def9d1a746ad"/>
    <p:sldId xmlns:r="http://schemas.openxmlformats.org/officeDocument/2006/relationships" id="262" r:id="Re8b2ee519f92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05ee4f6114859" /><Relationship Type="http://schemas.openxmlformats.org/officeDocument/2006/relationships/slide" Target="/ppt/slides/slide1.xml" Id="Rcca64617bf744de2" /><Relationship Type="http://schemas.openxmlformats.org/officeDocument/2006/relationships/slide" Target="/ppt/slides/slide2.xml" Id="Re06654776a474f2e" /><Relationship Type="http://schemas.openxmlformats.org/officeDocument/2006/relationships/slide" Target="/ppt/slides/slide3.xml" Id="R24974d9a62dc4445" /><Relationship Type="http://schemas.openxmlformats.org/officeDocument/2006/relationships/slide" Target="/ppt/slides/slide4.xml" Id="Rdea27f3dfce341a7" /><Relationship Type="http://schemas.openxmlformats.org/officeDocument/2006/relationships/slide" Target="/ppt/slides/slide5.xml" Id="Red8468cf95324552" /><Relationship Type="http://schemas.openxmlformats.org/officeDocument/2006/relationships/slide" Target="/ppt/slides/slide6.xml" Id="Rfaa1def9d1a746ad" /><Relationship Type="http://schemas.openxmlformats.org/officeDocument/2006/relationships/slide" Target="/ppt/slides/slide7.xml" Id="Re8b2ee519f92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afdb726c6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76455618046e3" /><Relationship Type="http://schemas.openxmlformats.org/officeDocument/2006/relationships/theme" Target="/ppt/slideMasters/theme/theme1.xml" Id="R5643c0e785ab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764556180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97e92bd8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5873750f41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12a480c8f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5bdde89e6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be55d43dd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196cc666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e111a99e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ARDITO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8 032 766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SCHOELER FELIX JOST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Dælibakken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918 595 007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