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2a4f7a19b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ddf8b8427841df"/>
  </p:sldMasterIdLst>
  <p:sldIdLst>
    <p:sldId xmlns:r="http://schemas.openxmlformats.org/officeDocument/2006/relationships" id="256" r:id="Rf51dd0caf08e4c94"/>
    <p:sldId xmlns:r="http://schemas.openxmlformats.org/officeDocument/2006/relationships" id="257" r:id="R42113d7725f34523"/>
    <p:sldId xmlns:r="http://schemas.openxmlformats.org/officeDocument/2006/relationships" id="258" r:id="R6a7b96e5881d4539"/>
    <p:sldId xmlns:r="http://schemas.openxmlformats.org/officeDocument/2006/relationships" id="259" r:id="Rc2b97a08b08a4b0e"/>
    <p:sldId xmlns:r="http://schemas.openxmlformats.org/officeDocument/2006/relationships" id="260" r:id="R41379b0f8a7a4fd8"/>
    <p:sldId xmlns:r="http://schemas.openxmlformats.org/officeDocument/2006/relationships" id="261" r:id="R94e4c3539fad4513"/>
    <p:sldId xmlns:r="http://schemas.openxmlformats.org/officeDocument/2006/relationships" id="262" r:id="Recdce212234c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df8b8427841df" /><Relationship Type="http://schemas.openxmlformats.org/officeDocument/2006/relationships/slide" Target="/ppt/slides/slide1.xml" Id="Rf51dd0caf08e4c94" /><Relationship Type="http://schemas.openxmlformats.org/officeDocument/2006/relationships/slide" Target="/ppt/slides/slide2.xml" Id="R42113d7725f34523" /><Relationship Type="http://schemas.openxmlformats.org/officeDocument/2006/relationships/slide" Target="/ppt/slides/slide3.xml" Id="R6a7b96e5881d4539" /><Relationship Type="http://schemas.openxmlformats.org/officeDocument/2006/relationships/slide" Target="/ppt/slides/slide4.xml" Id="Rc2b97a08b08a4b0e" /><Relationship Type="http://schemas.openxmlformats.org/officeDocument/2006/relationships/slide" Target="/ppt/slides/slide5.xml" Id="R41379b0f8a7a4fd8" /><Relationship Type="http://schemas.openxmlformats.org/officeDocument/2006/relationships/slide" Target="/ppt/slides/slide6.xml" Id="R94e4c3539fad4513" /><Relationship Type="http://schemas.openxmlformats.org/officeDocument/2006/relationships/slide" Target="/ppt/slides/slide7.xml" Id="Recdce212234c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56fe5fbc2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c2737a9e743d1" /><Relationship Type="http://schemas.openxmlformats.org/officeDocument/2006/relationships/theme" Target="/ppt/slideMasters/theme/theme1.xml" Id="R860114fd76ec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8c2737a9e743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054292b945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74ede9703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e054087bb43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ea43e240a4e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d18317563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6f0fbb5e1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c477b4b1d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 &amp; VALDRES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 &amp; VALDRES REGNSKAP AS ble etablert [år] og holder til i Hov.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3 364 091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GRØNVOLD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MARIE RUSTI ROSTAD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GRØNVOLD BAKKEN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TAFJORD ODDEN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2860 Hov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918 585 826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&amp; VALDRES REGNSKAP AS</a:t>
            </a:r>
          </a:p>
        </p:txBody>
      </p:sp>
    </p:spTree>
  </p:cSld>
  <p:clrMapOvr>
    <a:masterClrMapping xmlns:a="http://schemas.openxmlformats.org/drawingml/2006/main"/>
  </p:clrMapOvr>
</p:sld>
</file>