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b1f85d608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257e8426940ee"/>
  </p:sldMasterIdLst>
  <p:sldIdLst>
    <p:sldId xmlns:r="http://schemas.openxmlformats.org/officeDocument/2006/relationships" id="256" r:id="R4ef3b1b7d76346f4"/>
    <p:sldId xmlns:r="http://schemas.openxmlformats.org/officeDocument/2006/relationships" id="257" r:id="Rad600d8cb517418b"/>
    <p:sldId xmlns:r="http://schemas.openxmlformats.org/officeDocument/2006/relationships" id="258" r:id="R56440d07551c4471"/>
    <p:sldId xmlns:r="http://schemas.openxmlformats.org/officeDocument/2006/relationships" id="259" r:id="R9c404f1aace441da"/>
    <p:sldId xmlns:r="http://schemas.openxmlformats.org/officeDocument/2006/relationships" id="260" r:id="Rb61552cdfea444c3"/>
    <p:sldId xmlns:r="http://schemas.openxmlformats.org/officeDocument/2006/relationships" id="261" r:id="R8e52653341674644"/>
    <p:sldId xmlns:r="http://schemas.openxmlformats.org/officeDocument/2006/relationships" id="262" r:id="Rd9c76c2d11e3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257e8426940ee" /><Relationship Type="http://schemas.openxmlformats.org/officeDocument/2006/relationships/slide" Target="/ppt/slides/slide1.xml" Id="R4ef3b1b7d76346f4" /><Relationship Type="http://schemas.openxmlformats.org/officeDocument/2006/relationships/slide" Target="/ppt/slides/slide2.xml" Id="Rad600d8cb517418b" /><Relationship Type="http://schemas.openxmlformats.org/officeDocument/2006/relationships/slide" Target="/ppt/slides/slide3.xml" Id="R56440d07551c4471" /><Relationship Type="http://schemas.openxmlformats.org/officeDocument/2006/relationships/slide" Target="/ppt/slides/slide4.xml" Id="R9c404f1aace441da" /><Relationship Type="http://schemas.openxmlformats.org/officeDocument/2006/relationships/slide" Target="/ppt/slides/slide5.xml" Id="Rb61552cdfea444c3" /><Relationship Type="http://schemas.openxmlformats.org/officeDocument/2006/relationships/slide" Target="/ppt/slides/slide6.xml" Id="R8e52653341674644" /><Relationship Type="http://schemas.openxmlformats.org/officeDocument/2006/relationships/slide" Target="/ppt/slides/slide7.xml" Id="Rd9c76c2d11e3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872c06016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23344bf0946d4" /><Relationship Type="http://schemas.openxmlformats.org/officeDocument/2006/relationships/theme" Target="/ppt/slideMasters/theme/theme1.xml" Id="Rdbe3a48b2aff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23344bf09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7846cc39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c5bac6d30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56f57d60f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e34edc375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fd8951fb9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9562d55964c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1d95e4226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6 179 556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LILLEENGEN STAXRUD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918 574 085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