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4122444a584d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0c7dfa105f41ca"/>
  </p:sldMasterIdLst>
  <p:sldIdLst>
    <p:sldId xmlns:r="http://schemas.openxmlformats.org/officeDocument/2006/relationships" id="256" r:id="Rf16f2b8f9bd14af7"/>
    <p:sldId xmlns:r="http://schemas.openxmlformats.org/officeDocument/2006/relationships" id="257" r:id="Rc7afbb05230e43b2"/>
    <p:sldId xmlns:r="http://schemas.openxmlformats.org/officeDocument/2006/relationships" id="258" r:id="R141c7edbffba499a"/>
    <p:sldId xmlns:r="http://schemas.openxmlformats.org/officeDocument/2006/relationships" id="259" r:id="Rf480703905ed4447"/>
    <p:sldId xmlns:r="http://schemas.openxmlformats.org/officeDocument/2006/relationships" id="260" r:id="Rb76b8bd2b83442fc"/>
    <p:sldId xmlns:r="http://schemas.openxmlformats.org/officeDocument/2006/relationships" id="261" r:id="Rcbb34c6f314444dd"/>
    <p:sldId xmlns:r="http://schemas.openxmlformats.org/officeDocument/2006/relationships" id="262" r:id="R19bde020f4b64f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0c7dfa105f41ca" /><Relationship Type="http://schemas.openxmlformats.org/officeDocument/2006/relationships/slide" Target="/ppt/slides/slide1.xml" Id="Rf16f2b8f9bd14af7" /><Relationship Type="http://schemas.openxmlformats.org/officeDocument/2006/relationships/slide" Target="/ppt/slides/slide2.xml" Id="Rc7afbb05230e43b2" /><Relationship Type="http://schemas.openxmlformats.org/officeDocument/2006/relationships/slide" Target="/ppt/slides/slide3.xml" Id="R141c7edbffba499a" /><Relationship Type="http://schemas.openxmlformats.org/officeDocument/2006/relationships/slide" Target="/ppt/slides/slide4.xml" Id="Rf480703905ed4447" /><Relationship Type="http://schemas.openxmlformats.org/officeDocument/2006/relationships/slide" Target="/ppt/slides/slide5.xml" Id="Rb76b8bd2b83442fc" /><Relationship Type="http://schemas.openxmlformats.org/officeDocument/2006/relationships/slide" Target="/ppt/slides/slide6.xml" Id="Rcbb34c6f314444dd" /><Relationship Type="http://schemas.openxmlformats.org/officeDocument/2006/relationships/slide" Target="/ppt/slides/slide7.xml" Id="R19bde020f4b64f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ad7c12d24f44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4c3209f6f43f1" /><Relationship Type="http://schemas.openxmlformats.org/officeDocument/2006/relationships/theme" Target="/ppt/slideMasters/theme/theme1.xml" Id="Re9a04302b8e54c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14c3209f6f43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24b320c7e4a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e65d043464f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35fcfd3614b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345b9074243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c36267d294f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7d88d032544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3ae3a8a8247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WALAKER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WALAKER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636 281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GLENN THOMAS WALAKER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TINA LISE JOHANNESSEN WALAKER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Havreveien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3039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www.pgtbygg.no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918 567 291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AS</a:t>
            </a:r>
          </a:p>
        </p:txBody>
      </p:sp>
    </p:spTree>
  </p:cSld>
  <p:clrMapOvr>
    <a:masterClrMapping xmlns:a="http://schemas.openxmlformats.org/drawingml/2006/main"/>
  </p:clrMapOvr>
</p:sld>
</file>