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14d395695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a186d5c5e4f0f"/>
  </p:sldMasterIdLst>
  <p:sldIdLst>
    <p:sldId xmlns:r="http://schemas.openxmlformats.org/officeDocument/2006/relationships" id="256" r:id="R1a64c598dcb047df"/>
    <p:sldId xmlns:r="http://schemas.openxmlformats.org/officeDocument/2006/relationships" id="257" r:id="R932c2e284c6d47b9"/>
    <p:sldId xmlns:r="http://schemas.openxmlformats.org/officeDocument/2006/relationships" id="258" r:id="R510270c4fbd544af"/>
    <p:sldId xmlns:r="http://schemas.openxmlformats.org/officeDocument/2006/relationships" id="259" r:id="R8f61a848527c48c7"/>
    <p:sldId xmlns:r="http://schemas.openxmlformats.org/officeDocument/2006/relationships" id="260" r:id="Rf998375520d241f7"/>
    <p:sldId xmlns:r="http://schemas.openxmlformats.org/officeDocument/2006/relationships" id="261" r:id="Rb883e7b03a964346"/>
    <p:sldId xmlns:r="http://schemas.openxmlformats.org/officeDocument/2006/relationships" id="262" r:id="Re65ced002146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a186d5c5e4f0f" /><Relationship Type="http://schemas.openxmlformats.org/officeDocument/2006/relationships/slide" Target="/ppt/slides/slide1.xml" Id="R1a64c598dcb047df" /><Relationship Type="http://schemas.openxmlformats.org/officeDocument/2006/relationships/slide" Target="/ppt/slides/slide2.xml" Id="R932c2e284c6d47b9" /><Relationship Type="http://schemas.openxmlformats.org/officeDocument/2006/relationships/slide" Target="/ppt/slides/slide3.xml" Id="R510270c4fbd544af" /><Relationship Type="http://schemas.openxmlformats.org/officeDocument/2006/relationships/slide" Target="/ppt/slides/slide4.xml" Id="R8f61a848527c48c7" /><Relationship Type="http://schemas.openxmlformats.org/officeDocument/2006/relationships/slide" Target="/ppt/slides/slide5.xml" Id="Rf998375520d241f7" /><Relationship Type="http://schemas.openxmlformats.org/officeDocument/2006/relationships/slide" Target="/ppt/slides/slide6.xml" Id="Rb883e7b03a964346" /><Relationship Type="http://schemas.openxmlformats.org/officeDocument/2006/relationships/slide" Target="/ppt/slides/slide7.xml" Id="Re65ced002146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c9a613ab7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8ecb5cb474053" /><Relationship Type="http://schemas.openxmlformats.org/officeDocument/2006/relationships/theme" Target="/ppt/slideMasters/theme/theme1.xml" Id="R3650eec55255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8ecb5cb47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da1e88a94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9bd2373ce4d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5ff71edf446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f32b547e7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b4df2aaa448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084f40ef0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169c9ddf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MAST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MAST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1 726 585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GJUL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FLATMO  –  49,4 %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Trillvika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