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02d282ebc340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b593393c694588"/>
  </p:sldMasterIdLst>
  <p:sldIdLst>
    <p:sldId xmlns:r="http://schemas.openxmlformats.org/officeDocument/2006/relationships" id="256" r:id="R9d3ee53632ee4b1e"/>
    <p:sldId xmlns:r="http://schemas.openxmlformats.org/officeDocument/2006/relationships" id="257" r:id="Rb0ec011f41c24c51"/>
    <p:sldId xmlns:r="http://schemas.openxmlformats.org/officeDocument/2006/relationships" id="258" r:id="Re06084f0a57949eb"/>
    <p:sldId xmlns:r="http://schemas.openxmlformats.org/officeDocument/2006/relationships" id="259" r:id="R18173dc227b24ffd"/>
    <p:sldId xmlns:r="http://schemas.openxmlformats.org/officeDocument/2006/relationships" id="260" r:id="R59937407fac44321"/>
    <p:sldId xmlns:r="http://schemas.openxmlformats.org/officeDocument/2006/relationships" id="261" r:id="R34c419f627a34e1b"/>
    <p:sldId xmlns:r="http://schemas.openxmlformats.org/officeDocument/2006/relationships" id="262" r:id="R4150134afaf846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b593393c694588" /><Relationship Type="http://schemas.openxmlformats.org/officeDocument/2006/relationships/slide" Target="/ppt/slides/slide1.xml" Id="R9d3ee53632ee4b1e" /><Relationship Type="http://schemas.openxmlformats.org/officeDocument/2006/relationships/slide" Target="/ppt/slides/slide2.xml" Id="Rb0ec011f41c24c51" /><Relationship Type="http://schemas.openxmlformats.org/officeDocument/2006/relationships/slide" Target="/ppt/slides/slide3.xml" Id="Re06084f0a57949eb" /><Relationship Type="http://schemas.openxmlformats.org/officeDocument/2006/relationships/slide" Target="/ppt/slides/slide4.xml" Id="R18173dc227b24ffd" /><Relationship Type="http://schemas.openxmlformats.org/officeDocument/2006/relationships/slide" Target="/ppt/slides/slide5.xml" Id="R59937407fac44321" /><Relationship Type="http://schemas.openxmlformats.org/officeDocument/2006/relationships/slide" Target="/ppt/slides/slide6.xml" Id="R34c419f627a34e1b" /><Relationship Type="http://schemas.openxmlformats.org/officeDocument/2006/relationships/slide" Target="/ppt/slides/slide7.xml" Id="R4150134afaf846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8fafe826f045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e86b3aa3924e87" /><Relationship Type="http://schemas.openxmlformats.org/officeDocument/2006/relationships/theme" Target="/ppt/slideMasters/theme/theme1.xml" Id="Rbfba07e1ae4947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e86b3aa3924e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d424f417643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8b312fbc64c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9d58bdce7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41c4e033347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d91ce914043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7045845af46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8c7fd09d847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BYGGFIRMA T NESLAND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BYGGFIRMA T NESLAND AS ble etablert [år] og holder til i Holum.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1 475 543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−182 311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−178 544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650 470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FINSÅDAL NESLAND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NESLAND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Bringsdalsveien 142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4519 Holum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918 532 811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BYGGFIRMA T NESLAND AS</a:t>
            </a:r>
          </a:p>
        </p:txBody>
      </p:sp>
    </p:spTree>
  </p:cSld>
  <p:clrMapOvr>
    <a:masterClrMapping xmlns:a="http://schemas.openxmlformats.org/drawingml/2006/main"/>
  </p:clrMapOvr>
</p:sld>
</file>