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fc1ba1a28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080bd08c14d5f"/>
  </p:sldMasterIdLst>
  <p:sldIdLst>
    <p:sldId xmlns:r="http://schemas.openxmlformats.org/officeDocument/2006/relationships" id="256" r:id="R72583094050a45b2"/>
    <p:sldId xmlns:r="http://schemas.openxmlformats.org/officeDocument/2006/relationships" id="257" r:id="R603ca5817f4e4983"/>
    <p:sldId xmlns:r="http://schemas.openxmlformats.org/officeDocument/2006/relationships" id="258" r:id="R126b4b2d2b8046b4"/>
    <p:sldId xmlns:r="http://schemas.openxmlformats.org/officeDocument/2006/relationships" id="259" r:id="Rd2c1c9ed85704bbe"/>
    <p:sldId xmlns:r="http://schemas.openxmlformats.org/officeDocument/2006/relationships" id="260" r:id="R095f9833651e44e0"/>
    <p:sldId xmlns:r="http://schemas.openxmlformats.org/officeDocument/2006/relationships" id="261" r:id="Ra6d78b751a59480d"/>
    <p:sldId xmlns:r="http://schemas.openxmlformats.org/officeDocument/2006/relationships" id="262" r:id="Ra082ec57a6a1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080bd08c14d5f" /><Relationship Type="http://schemas.openxmlformats.org/officeDocument/2006/relationships/slide" Target="/ppt/slides/slide1.xml" Id="R72583094050a45b2" /><Relationship Type="http://schemas.openxmlformats.org/officeDocument/2006/relationships/slide" Target="/ppt/slides/slide2.xml" Id="R603ca5817f4e4983" /><Relationship Type="http://schemas.openxmlformats.org/officeDocument/2006/relationships/slide" Target="/ppt/slides/slide3.xml" Id="R126b4b2d2b8046b4" /><Relationship Type="http://schemas.openxmlformats.org/officeDocument/2006/relationships/slide" Target="/ppt/slides/slide4.xml" Id="Rd2c1c9ed85704bbe" /><Relationship Type="http://schemas.openxmlformats.org/officeDocument/2006/relationships/slide" Target="/ppt/slides/slide5.xml" Id="R095f9833651e44e0" /><Relationship Type="http://schemas.openxmlformats.org/officeDocument/2006/relationships/slide" Target="/ppt/slides/slide6.xml" Id="Ra6d78b751a59480d" /><Relationship Type="http://schemas.openxmlformats.org/officeDocument/2006/relationships/slide" Target="/ppt/slides/slide7.xml" Id="Ra082ec57a6a1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e94461ad2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6ec75f02c4ab0" /><Relationship Type="http://schemas.openxmlformats.org/officeDocument/2006/relationships/theme" Target="/ppt/slideMasters/theme/theme1.xml" Id="Raf2146f78d21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16ec75f02c4a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a203a2f30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83041ec0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f7f4e161b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366e57ddc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0afded2fa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4bd2fb01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035f1936442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BLOSSOM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BLOSSOM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9 117 546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9 159 377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Aune, Fjellveien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918 513 531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BLOSSOM AS</a:t>
            </a:r>
          </a:p>
        </p:txBody>
      </p:sp>
    </p:spTree>
  </p:cSld>
  <p:clrMapOvr>
    <a:masterClrMapping xmlns:a="http://schemas.openxmlformats.org/drawingml/2006/main"/>
  </p:clrMapOvr>
</p:sld>
</file>