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2a7d69707448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7ad2df3ee14988"/>
  </p:sldMasterIdLst>
  <p:sldIdLst>
    <p:sldId xmlns:r="http://schemas.openxmlformats.org/officeDocument/2006/relationships" id="256" r:id="R141972be528e4700"/>
    <p:sldId xmlns:r="http://schemas.openxmlformats.org/officeDocument/2006/relationships" id="257" r:id="R0c7c61f97d8a4121"/>
    <p:sldId xmlns:r="http://schemas.openxmlformats.org/officeDocument/2006/relationships" id="258" r:id="R96bb2ad4e2ad4a7c"/>
    <p:sldId xmlns:r="http://schemas.openxmlformats.org/officeDocument/2006/relationships" id="259" r:id="R7b906110365e437e"/>
    <p:sldId xmlns:r="http://schemas.openxmlformats.org/officeDocument/2006/relationships" id="260" r:id="R32f0f6536d134594"/>
    <p:sldId xmlns:r="http://schemas.openxmlformats.org/officeDocument/2006/relationships" id="261" r:id="R4000b5b4807f4217"/>
    <p:sldId xmlns:r="http://schemas.openxmlformats.org/officeDocument/2006/relationships" id="262" r:id="R9c4526a80c86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ad2df3ee14988" /><Relationship Type="http://schemas.openxmlformats.org/officeDocument/2006/relationships/slide" Target="/ppt/slides/slide1.xml" Id="R141972be528e4700" /><Relationship Type="http://schemas.openxmlformats.org/officeDocument/2006/relationships/slide" Target="/ppt/slides/slide2.xml" Id="R0c7c61f97d8a4121" /><Relationship Type="http://schemas.openxmlformats.org/officeDocument/2006/relationships/slide" Target="/ppt/slides/slide3.xml" Id="R96bb2ad4e2ad4a7c" /><Relationship Type="http://schemas.openxmlformats.org/officeDocument/2006/relationships/slide" Target="/ppt/slides/slide4.xml" Id="R7b906110365e437e" /><Relationship Type="http://schemas.openxmlformats.org/officeDocument/2006/relationships/slide" Target="/ppt/slides/slide5.xml" Id="R32f0f6536d134594" /><Relationship Type="http://schemas.openxmlformats.org/officeDocument/2006/relationships/slide" Target="/ppt/slides/slide6.xml" Id="R4000b5b4807f4217" /><Relationship Type="http://schemas.openxmlformats.org/officeDocument/2006/relationships/slide" Target="/ppt/slides/slide7.xml" Id="R9c4526a80c86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73fe6f8d840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743c264f54afd" /><Relationship Type="http://schemas.openxmlformats.org/officeDocument/2006/relationships/theme" Target="/ppt/slideMasters/theme/theme1.xml" Id="R7cd2beaabcba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8743c264f54a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5a9df67ee4f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13335da894a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9510c07d34a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50327822846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a2f6b7d8348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b9ebdcb81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4b4642a974f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PROSTEN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7 131 339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22 002 103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22 108 589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HØYEM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Høyem, Prost Holsviks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918 511 040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