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bb8dfc8f1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0938c1e1a49e5"/>
  </p:sldMasterIdLst>
  <p:sldIdLst>
    <p:sldId xmlns:r="http://schemas.openxmlformats.org/officeDocument/2006/relationships" id="256" r:id="Radd30f7f5c8e4a91"/>
    <p:sldId xmlns:r="http://schemas.openxmlformats.org/officeDocument/2006/relationships" id="257" r:id="Re3155864c45b4645"/>
    <p:sldId xmlns:r="http://schemas.openxmlformats.org/officeDocument/2006/relationships" id="258" r:id="Re7e485ec6ae74754"/>
    <p:sldId xmlns:r="http://schemas.openxmlformats.org/officeDocument/2006/relationships" id="259" r:id="R660c4cd705d64ea4"/>
    <p:sldId xmlns:r="http://schemas.openxmlformats.org/officeDocument/2006/relationships" id="260" r:id="R719ac290d8fa4c16"/>
    <p:sldId xmlns:r="http://schemas.openxmlformats.org/officeDocument/2006/relationships" id="261" r:id="Rfcd00d739d384d50"/>
    <p:sldId xmlns:r="http://schemas.openxmlformats.org/officeDocument/2006/relationships" id="262" r:id="R3a4fddadd79e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0938c1e1a49e5" /><Relationship Type="http://schemas.openxmlformats.org/officeDocument/2006/relationships/slide" Target="/ppt/slides/slide1.xml" Id="Radd30f7f5c8e4a91" /><Relationship Type="http://schemas.openxmlformats.org/officeDocument/2006/relationships/slide" Target="/ppt/slides/slide2.xml" Id="Re3155864c45b4645" /><Relationship Type="http://schemas.openxmlformats.org/officeDocument/2006/relationships/slide" Target="/ppt/slides/slide3.xml" Id="Re7e485ec6ae74754" /><Relationship Type="http://schemas.openxmlformats.org/officeDocument/2006/relationships/slide" Target="/ppt/slides/slide4.xml" Id="R660c4cd705d64ea4" /><Relationship Type="http://schemas.openxmlformats.org/officeDocument/2006/relationships/slide" Target="/ppt/slides/slide5.xml" Id="R719ac290d8fa4c16" /><Relationship Type="http://schemas.openxmlformats.org/officeDocument/2006/relationships/slide" Target="/ppt/slides/slide6.xml" Id="Rfcd00d739d384d50" /><Relationship Type="http://schemas.openxmlformats.org/officeDocument/2006/relationships/slide" Target="/ppt/slides/slide7.xml" Id="R3a4fddadd79e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6a8edb8e8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14fdda314fe0" /><Relationship Type="http://schemas.openxmlformats.org/officeDocument/2006/relationships/theme" Target="/ppt/slideMasters/theme/theme1.xml" Id="R9542cc009a2d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314fdda31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81b9b95a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7225d2c0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ae5588a4b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5a4b5007e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26cdf2df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03c3c66b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438a96212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TJAS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5 012 668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TORE-JAN SØRAA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Tjas as, C/O Tore-Jan Søraa, Slettestien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