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85632aa5f3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d4104b19f4efc"/>
  </p:sldMasterIdLst>
  <p:sldIdLst>
    <p:sldId xmlns:r="http://schemas.openxmlformats.org/officeDocument/2006/relationships" id="256" r:id="R99aabd68bfab4a67"/>
    <p:sldId xmlns:r="http://schemas.openxmlformats.org/officeDocument/2006/relationships" id="257" r:id="R51118a11b2774693"/>
    <p:sldId xmlns:r="http://schemas.openxmlformats.org/officeDocument/2006/relationships" id="258" r:id="R70d026f38723411f"/>
    <p:sldId xmlns:r="http://schemas.openxmlformats.org/officeDocument/2006/relationships" id="259" r:id="Rcc8f95e4ceed4355"/>
    <p:sldId xmlns:r="http://schemas.openxmlformats.org/officeDocument/2006/relationships" id="260" r:id="R5113d1794aec48a8"/>
    <p:sldId xmlns:r="http://schemas.openxmlformats.org/officeDocument/2006/relationships" id="261" r:id="Rbeeb7a90c16a4c6d"/>
    <p:sldId xmlns:r="http://schemas.openxmlformats.org/officeDocument/2006/relationships" id="262" r:id="R647cfaddadf3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d4104b19f4efc" /><Relationship Type="http://schemas.openxmlformats.org/officeDocument/2006/relationships/slide" Target="/ppt/slides/slide1.xml" Id="R99aabd68bfab4a67" /><Relationship Type="http://schemas.openxmlformats.org/officeDocument/2006/relationships/slide" Target="/ppt/slides/slide2.xml" Id="R51118a11b2774693" /><Relationship Type="http://schemas.openxmlformats.org/officeDocument/2006/relationships/slide" Target="/ppt/slides/slide3.xml" Id="R70d026f38723411f" /><Relationship Type="http://schemas.openxmlformats.org/officeDocument/2006/relationships/slide" Target="/ppt/slides/slide4.xml" Id="Rcc8f95e4ceed4355" /><Relationship Type="http://schemas.openxmlformats.org/officeDocument/2006/relationships/slide" Target="/ppt/slides/slide5.xml" Id="R5113d1794aec48a8" /><Relationship Type="http://schemas.openxmlformats.org/officeDocument/2006/relationships/slide" Target="/ppt/slides/slide6.xml" Id="Rbeeb7a90c16a4c6d" /><Relationship Type="http://schemas.openxmlformats.org/officeDocument/2006/relationships/slide" Target="/ppt/slides/slide7.xml" Id="R647cfaddadf3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0957b348e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23d495794ed6" /><Relationship Type="http://schemas.openxmlformats.org/officeDocument/2006/relationships/theme" Target="/ppt/slideMasters/theme/theme1.xml" Id="R522db655a076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f23d49579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43995efe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024b82ef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beadd1e4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ea00ddb1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3a560157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27c3c93de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189c876a7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