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bf2703b33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41294842cc4057"/>
  </p:sldMasterIdLst>
  <p:sldIdLst>
    <p:sldId xmlns:r="http://schemas.openxmlformats.org/officeDocument/2006/relationships" id="256" r:id="R0413eca4799a4180"/>
    <p:sldId xmlns:r="http://schemas.openxmlformats.org/officeDocument/2006/relationships" id="257" r:id="R3eac01770efb4c6e"/>
    <p:sldId xmlns:r="http://schemas.openxmlformats.org/officeDocument/2006/relationships" id="258" r:id="R9c9100b40b7c4646"/>
    <p:sldId xmlns:r="http://schemas.openxmlformats.org/officeDocument/2006/relationships" id="259" r:id="Rc9478a1d8af349da"/>
    <p:sldId xmlns:r="http://schemas.openxmlformats.org/officeDocument/2006/relationships" id="260" r:id="R2913c79732574461"/>
    <p:sldId xmlns:r="http://schemas.openxmlformats.org/officeDocument/2006/relationships" id="261" r:id="R4e06f1385a964593"/>
    <p:sldId xmlns:r="http://schemas.openxmlformats.org/officeDocument/2006/relationships" id="262" r:id="Re6d127e2d3a2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1294842cc4057" /><Relationship Type="http://schemas.openxmlformats.org/officeDocument/2006/relationships/slide" Target="/ppt/slides/slide1.xml" Id="R0413eca4799a4180" /><Relationship Type="http://schemas.openxmlformats.org/officeDocument/2006/relationships/slide" Target="/ppt/slides/slide2.xml" Id="R3eac01770efb4c6e" /><Relationship Type="http://schemas.openxmlformats.org/officeDocument/2006/relationships/slide" Target="/ppt/slides/slide3.xml" Id="R9c9100b40b7c4646" /><Relationship Type="http://schemas.openxmlformats.org/officeDocument/2006/relationships/slide" Target="/ppt/slides/slide4.xml" Id="Rc9478a1d8af349da" /><Relationship Type="http://schemas.openxmlformats.org/officeDocument/2006/relationships/slide" Target="/ppt/slides/slide5.xml" Id="R2913c79732574461" /><Relationship Type="http://schemas.openxmlformats.org/officeDocument/2006/relationships/slide" Target="/ppt/slides/slide6.xml" Id="R4e06f1385a964593" /><Relationship Type="http://schemas.openxmlformats.org/officeDocument/2006/relationships/slide" Target="/ppt/slides/slide7.xml" Id="Re6d127e2d3a2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c33b70af0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45aa985894cfd" /><Relationship Type="http://schemas.openxmlformats.org/officeDocument/2006/relationships/theme" Target="/ppt/slideMasters/theme/theme1.xml" Id="R6f340bf26a0b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45aa98589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5c196c9a64b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ed3bc14d1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24213c48446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8099333c744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36deceb97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c2149fc0649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b78f343ac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