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1d1a40d4f94a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7a9600700d477f"/>
  </p:sldMasterIdLst>
  <p:sldIdLst>
    <p:sldId xmlns:r="http://schemas.openxmlformats.org/officeDocument/2006/relationships" id="256" r:id="R954f12d2e8d849f5"/>
    <p:sldId xmlns:r="http://schemas.openxmlformats.org/officeDocument/2006/relationships" id="257" r:id="R8782ed2547f14946"/>
    <p:sldId xmlns:r="http://schemas.openxmlformats.org/officeDocument/2006/relationships" id="258" r:id="R36c99f2f00ac4651"/>
    <p:sldId xmlns:r="http://schemas.openxmlformats.org/officeDocument/2006/relationships" id="259" r:id="R50ff042e8e3441c2"/>
    <p:sldId xmlns:r="http://schemas.openxmlformats.org/officeDocument/2006/relationships" id="260" r:id="Rf47e82fc5c0b4df5"/>
    <p:sldId xmlns:r="http://schemas.openxmlformats.org/officeDocument/2006/relationships" id="261" r:id="R2036fc68c1df4c50"/>
    <p:sldId xmlns:r="http://schemas.openxmlformats.org/officeDocument/2006/relationships" id="262" r:id="R76d34bc58e314f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7a9600700d477f" /><Relationship Type="http://schemas.openxmlformats.org/officeDocument/2006/relationships/slide" Target="/ppt/slides/slide1.xml" Id="R954f12d2e8d849f5" /><Relationship Type="http://schemas.openxmlformats.org/officeDocument/2006/relationships/slide" Target="/ppt/slides/slide2.xml" Id="R8782ed2547f14946" /><Relationship Type="http://schemas.openxmlformats.org/officeDocument/2006/relationships/slide" Target="/ppt/slides/slide3.xml" Id="R36c99f2f00ac4651" /><Relationship Type="http://schemas.openxmlformats.org/officeDocument/2006/relationships/slide" Target="/ppt/slides/slide4.xml" Id="R50ff042e8e3441c2" /><Relationship Type="http://schemas.openxmlformats.org/officeDocument/2006/relationships/slide" Target="/ppt/slides/slide5.xml" Id="Rf47e82fc5c0b4df5" /><Relationship Type="http://schemas.openxmlformats.org/officeDocument/2006/relationships/slide" Target="/ppt/slides/slide6.xml" Id="R2036fc68c1df4c50" /><Relationship Type="http://schemas.openxmlformats.org/officeDocument/2006/relationships/slide" Target="/ppt/slides/slide7.xml" Id="R76d34bc58e314f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89ef83905e42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bf5e3fa0e4802" /><Relationship Type="http://schemas.openxmlformats.org/officeDocument/2006/relationships/theme" Target="/ppt/slideMasters/theme/theme1.xml" Id="Rbff81496346c4a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dbf5e3fa0e48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455fd2ba914f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597309b19f41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0885f03e2d43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f2df7328054e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ef1b35f2346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79791a6cd042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992d8361e48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BARKERUD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BARKERUD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3 699 245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21 464 214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22 745 823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JON-HÅKON NYGÅRD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Jon Håkon Nygård, Fritzners gate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918 486 607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