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c9eddd566c49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1db55afa584ff7"/>
  </p:sldMasterIdLst>
  <p:sldIdLst>
    <p:sldId xmlns:r="http://schemas.openxmlformats.org/officeDocument/2006/relationships" id="256" r:id="R67ae310060064dc8"/>
    <p:sldId xmlns:r="http://schemas.openxmlformats.org/officeDocument/2006/relationships" id="257" r:id="R9a317f4113694937"/>
    <p:sldId xmlns:r="http://schemas.openxmlformats.org/officeDocument/2006/relationships" id="258" r:id="Ra9f9098343d648ce"/>
    <p:sldId xmlns:r="http://schemas.openxmlformats.org/officeDocument/2006/relationships" id="259" r:id="Rf2e4fa1bb5b04d4c"/>
    <p:sldId xmlns:r="http://schemas.openxmlformats.org/officeDocument/2006/relationships" id="260" r:id="R797263f4607b4a28"/>
    <p:sldId xmlns:r="http://schemas.openxmlformats.org/officeDocument/2006/relationships" id="261" r:id="R6e978df12f1149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db55afa584ff7" /><Relationship Type="http://schemas.openxmlformats.org/officeDocument/2006/relationships/slide" Target="/ppt/slides/slide1.xml" Id="R67ae310060064dc8" /><Relationship Type="http://schemas.openxmlformats.org/officeDocument/2006/relationships/slide" Target="/ppt/slides/slide2.xml" Id="R9a317f4113694937" /><Relationship Type="http://schemas.openxmlformats.org/officeDocument/2006/relationships/slide" Target="/ppt/slides/slide3.xml" Id="Ra9f9098343d648ce" /><Relationship Type="http://schemas.openxmlformats.org/officeDocument/2006/relationships/slide" Target="/ppt/slides/slide4.xml" Id="Rf2e4fa1bb5b04d4c" /><Relationship Type="http://schemas.openxmlformats.org/officeDocument/2006/relationships/slide" Target="/ppt/slides/slide5.xml" Id="R797263f4607b4a28" /><Relationship Type="http://schemas.openxmlformats.org/officeDocument/2006/relationships/slide" Target="/ppt/slides/slide6.xml" Id="R6e978df12f1149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be4536f044b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c0dc44a1e47ca" /><Relationship Type="http://schemas.openxmlformats.org/officeDocument/2006/relationships/theme" Target="/ppt/slideMasters/theme/theme1.xml" Id="R9cd88fd5eb3a45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ac0dc44a1e47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ddab7834044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28d89e86e47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495dbb62c46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e1066a18c4f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3fcb1f8ff42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3b7e2bbbb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