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53269f8634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94e7621f354ed6"/>
  </p:sldMasterIdLst>
  <p:sldIdLst>
    <p:sldId xmlns:r="http://schemas.openxmlformats.org/officeDocument/2006/relationships" id="256" r:id="R6d0fbd9555f94fb6"/>
    <p:sldId xmlns:r="http://schemas.openxmlformats.org/officeDocument/2006/relationships" id="257" r:id="Rfa41e52b5c7e420a"/>
    <p:sldId xmlns:r="http://schemas.openxmlformats.org/officeDocument/2006/relationships" id="258" r:id="R36b9f70105c344f7"/>
    <p:sldId xmlns:r="http://schemas.openxmlformats.org/officeDocument/2006/relationships" id="259" r:id="R142a889f0a8f4648"/>
    <p:sldId xmlns:r="http://schemas.openxmlformats.org/officeDocument/2006/relationships" id="260" r:id="R9e2451a890044741"/>
    <p:sldId xmlns:r="http://schemas.openxmlformats.org/officeDocument/2006/relationships" id="261" r:id="Rbeb994568ddf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4e7621f354ed6" /><Relationship Type="http://schemas.openxmlformats.org/officeDocument/2006/relationships/slide" Target="/ppt/slides/slide1.xml" Id="R6d0fbd9555f94fb6" /><Relationship Type="http://schemas.openxmlformats.org/officeDocument/2006/relationships/slide" Target="/ppt/slides/slide2.xml" Id="Rfa41e52b5c7e420a" /><Relationship Type="http://schemas.openxmlformats.org/officeDocument/2006/relationships/slide" Target="/ppt/slides/slide3.xml" Id="R36b9f70105c344f7" /><Relationship Type="http://schemas.openxmlformats.org/officeDocument/2006/relationships/slide" Target="/ppt/slides/slide4.xml" Id="R142a889f0a8f4648" /><Relationship Type="http://schemas.openxmlformats.org/officeDocument/2006/relationships/slide" Target="/ppt/slides/slide5.xml" Id="R9e2451a890044741" /><Relationship Type="http://schemas.openxmlformats.org/officeDocument/2006/relationships/slide" Target="/ppt/slides/slide6.xml" Id="Rbeb994568ddf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dfd17f06249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9d3c2e4a6405a" /><Relationship Type="http://schemas.openxmlformats.org/officeDocument/2006/relationships/theme" Target="/ppt/slideMasters/theme/theme1.xml" Id="Ra8210d43c55d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f9d3c2e4a6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50210bcc8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6a02c071b40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e20cc079e44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eabffcad041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b78c52977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3d156f69340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