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12fb28f81747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b968b5798d48a1"/>
  </p:sldMasterIdLst>
  <p:sldIdLst>
    <p:sldId xmlns:r="http://schemas.openxmlformats.org/officeDocument/2006/relationships" id="256" r:id="R71fb7a6ed04c40da"/>
    <p:sldId xmlns:r="http://schemas.openxmlformats.org/officeDocument/2006/relationships" id="257" r:id="R7cc7e1fdf2bc4db3"/>
    <p:sldId xmlns:r="http://schemas.openxmlformats.org/officeDocument/2006/relationships" id="258" r:id="R07661dd1ad064b47"/>
    <p:sldId xmlns:r="http://schemas.openxmlformats.org/officeDocument/2006/relationships" id="259" r:id="Re2e890110b904f5e"/>
    <p:sldId xmlns:r="http://schemas.openxmlformats.org/officeDocument/2006/relationships" id="260" r:id="R738e9fddb09c4090"/>
    <p:sldId xmlns:r="http://schemas.openxmlformats.org/officeDocument/2006/relationships" id="261" r:id="Re9c4a3ce76e6478f"/>
    <p:sldId xmlns:r="http://schemas.openxmlformats.org/officeDocument/2006/relationships" id="262" r:id="R84e6fb79e3214d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968b5798d48a1" /><Relationship Type="http://schemas.openxmlformats.org/officeDocument/2006/relationships/slide" Target="/ppt/slides/slide1.xml" Id="R71fb7a6ed04c40da" /><Relationship Type="http://schemas.openxmlformats.org/officeDocument/2006/relationships/slide" Target="/ppt/slides/slide2.xml" Id="R7cc7e1fdf2bc4db3" /><Relationship Type="http://schemas.openxmlformats.org/officeDocument/2006/relationships/slide" Target="/ppt/slides/slide3.xml" Id="R07661dd1ad064b47" /><Relationship Type="http://schemas.openxmlformats.org/officeDocument/2006/relationships/slide" Target="/ppt/slides/slide4.xml" Id="Re2e890110b904f5e" /><Relationship Type="http://schemas.openxmlformats.org/officeDocument/2006/relationships/slide" Target="/ppt/slides/slide5.xml" Id="R738e9fddb09c4090" /><Relationship Type="http://schemas.openxmlformats.org/officeDocument/2006/relationships/slide" Target="/ppt/slides/slide6.xml" Id="Re9c4a3ce76e6478f" /><Relationship Type="http://schemas.openxmlformats.org/officeDocument/2006/relationships/slide" Target="/ppt/slides/slide7.xml" Id="R84e6fb79e3214d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3479e5a9245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2a70f4b1e444d" /><Relationship Type="http://schemas.openxmlformats.org/officeDocument/2006/relationships/theme" Target="/ppt/slideMasters/theme/theme1.xml" Id="R4dc8aafc033545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a2a70f4b1e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71f52e399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3aa116b1944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f4a5719424f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3730d11854c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583d0156f45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5e52e70914c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2d9ef2d4b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CONSTO DAMBYGG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DAMBYGG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251 981 171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6 215 863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4 735 718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29 043 284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ANLEGG AS  –  77,0 %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MMINVEST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EPV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CAPITAL INVEST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NORDBERG SVENDSBY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SOLVOLD VETRHUS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