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5d8e544df43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8e46708a6f4e36"/>
  </p:sldMasterIdLst>
  <p:sldIdLst>
    <p:sldId xmlns:r="http://schemas.openxmlformats.org/officeDocument/2006/relationships" id="256" r:id="Rac7c2c91fcda4606"/>
    <p:sldId xmlns:r="http://schemas.openxmlformats.org/officeDocument/2006/relationships" id="257" r:id="R13581636ef734a5a"/>
    <p:sldId xmlns:r="http://schemas.openxmlformats.org/officeDocument/2006/relationships" id="258" r:id="R9fd0417c6583444c"/>
    <p:sldId xmlns:r="http://schemas.openxmlformats.org/officeDocument/2006/relationships" id="259" r:id="Rf622d02880ca4a04"/>
    <p:sldId xmlns:r="http://schemas.openxmlformats.org/officeDocument/2006/relationships" id="260" r:id="Rfd859397f91b49fa"/>
    <p:sldId xmlns:r="http://schemas.openxmlformats.org/officeDocument/2006/relationships" id="261" r:id="R450a6b93dc12438c"/>
    <p:sldId xmlns:r="http://schemas.openxmlformats.org/officeDocument/2006/relationships" id="262" r:id="R2ba492618a54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e46708a6f4e36" /><Relationship Type="http://schemas.openxmlformats.org/officeDocument/2006/relationships/slide" Target="/ppt/slides/slide1.xml" Id="Rac7c2c91fcda4606" /><Relationship Type="http://schemas.openxmlformats.org/officeDocument/2006/relationships/slide" Target="/ppt/slides/slide2.xml" Id="R13581636ef734a5a" /><Relationship Type="http://schemas.openxmlformats.org/officeDocument/2006/relationships/slide" Target="/ppt/slides/slide3.xml" Id="R9fd0417c6583444c" /><Relationship Type="http://schemas.openxmlformats.org/officeDocument/2006/relationships/slide" Target="/ppt/slides/slide4.xml" Id="Rf622d02880ca4a04" /><Relationship Type="http://schemas.openxmlformats.org/officeDocument/2006/relationships/slide" Target="/ppt/slides/slide5.xml" Id="Rfd859397f91b49fa" /><Relationship Type="http://schemas.openxmlformats.org/officeDocument/2006/relationships/slide" Target="/ppt/slides/slide6.xml" Id="R450a6b93dc12438c" /><Relationship Type="http://schemas.openxmlformats.org/officeDocument/2006/relationships/slide" Target="/ppt/slides/slide7.xml" Id="R2ba492618a54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e3960b3df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8e66f08b4a6a" /><Relationship Type="http://schemas.openxmlformats.org/officeDocument/2006/relationships/theme" Target="/ppt/slideMasters/theme/theme1.xml" Id="Rd7849cc8757546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08e66f08b4a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887321703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9b977f042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d8c215160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ef9d82145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ff9d694d9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7dc18e9b940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4d7ff82ed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MEUB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MEUB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3 294 292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10 511 807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HAFSKJÆR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Kavringen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918 479 317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MEUB INVEST AS</a:t>
            </a:r>
          </a:p>
        </p:txBody>
      </p:sp>
    </p:spTree>
  </p:cSld>
  <p:clrMapOvr>
    <a:masterClrMapping xmlns:a="http://schemas.openxmlformats.org/drawingml/2006/main"/>
  </p:clrMapOvr>
</p:sld>
</file>