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381b603f64b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f5bfdf119a4acf"/>
  </p:sldMasterIdLst>
  <p:sldIdLst>
    <p:sldId xmlns:r="http://schemas.openxmlformats.org/officeDocument/2006/relationships" id="256" r:id="R9d356b964ae04a44"/>
    <p:sldId xmlns:r="http://schemas.openxmlformats.org/officeDocument/2006/relationships" id="257" r:id="R86e90484664e444f"/>
    <p:sldId xmlns:r="http://schemas.openxmlformats.org/officeDocument/2006/relationships" id="258" r:id="R9e7a6485930945f3"/>
    <p:sldId xmlns:r="http://schemas.openxmlformats.org/officeDocument/2006/relationships" id="259" r:id="R34a244316bc24ed4"/>
    <p:sldId xmlns:r="http://schemas.openxmlformats.org/officeDocument/2006/relationships" id="260" r:id="R69bdf9c6268949dd"/>
    <p:sldId xmlns:r="http://schemas.openxmlformats.org/officeDocument/2006/relationships" id="261" r:id="R411213d4b0414466"/>
    <p:sldId xmlns:r="http://schemas.openxmlformats.org/officeDocument/2006/relationships" id="262" r:id="R7fd60b753a6c40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f5bfdf119a4acf" /><Relationship Type="http://schemas.openxmlformats.org/officeDocument/2006/relationships/slide" Target="/ppt/slides/slide1.xml" Id="R9d356b964ae04a44" /><Relationship Type="http://schemas.openxmlformats.org/officeDocument/2006/relationships/slide" Target="/ppt/slides/slide2.xml" Id="R86e90484664e444f" /><Relationship Type="http://schemas.openxmlformats.org/officeDocument/2006/relationships/slide" Target="/ppt/slides/slide3.xml" Id="R9e7a6485930945f3" /><Relationship Type="http://schemas.openxmlformats.org/officeDocument/2006/relationships/slide" Target="/ppt/slides/slide4.xml" Id="R34a244316bc24ed4" /><Relationship Type="http://schemas.openxmlformats.org/officeDocument/2006/relationships/slide" Target="/ppt/slides/slide5.xml" Id="R69bdf9c6268949dd" /><Relationship Type="http://schemas.openxmlformats.org/officeDocument/2006/relationships/slide" Target="/ppt/slides/slide6.xml" Id="R411213d4b0414466" /><Relationship Type="http://schemas.openxmlformats.org/officeDocument/2006/relationships/slide" Target="/ppt/slides/slide7.xml" Id="R7fd60b753a6c40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15f63ea464d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eb139b6804ffe" /><Relationship Type="http://schemas.openxmlformats.org/officeDocument/2006/relationships/theme" Target="/ppt/slideMasters/theme/theme1.xml" Id="R2e0677741f114a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3eb139b6804f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6f1fc3ba948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dcc9dedaf44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43e04f4104e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7a97c7bfd42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db254d10741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3b773c6e346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6d80bc8bc46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ASJ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2 143 954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6 935 078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7 099 971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SELNES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Ullern terrasse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918 478 833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ASJ INVEST AS</a:t>
            </a:r>
          </a:p>
        </p:txBody>
      </p:sp>
    </p:spTree>
  </p:cSld>
  <p:clrMapOvr>
    <a:masterClrMapping xmlns:a="http://schemas.openxmlformats.org/drawingml/2006/main"/>
  </p:clrMapOvr>
</p:sld>
</file>