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746930609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241371bda4fc5"/>
  </p:sldMasterIdLst>
  <p:sldIdLst>
    <p:sldId xmlns:r="http://schemas.openxmlformats.org/officeDocument/2006/relationships" id="256" r:id="R15c98b098ad14564"/>
    <p:sldId xmlns:r="http://schemas.openxmlformats.org/officeDocument/2006/relationships" id="257" r:id="Rfd44a58fc65f445f"/>
    <p:sldId xmlns:r="http://schemas.openxmlformats.org/officeDocument/2006/relationships" id="258" r:id="Rd8795a80bb794676"/>
    <p:sldId xmlns:r="http://schemas.openxmlformats.org/officeDocument/2006/relationships" id="259" r:id="R73c64ccf115a46a7"/>
    <p:sldId xmlns:r="http://schemas.openxmlformats.org/officeDocument/2006/relationships" id="260" r:id="Rae3e5c73695f4d89"/>
    <p:sldId xmlns:r="http://schemas.openxmlformats.org/officeDocument/2006/relationships" id="261" r:id="R5ed63411f00c4eee"/>
    <p:sldId xmlns:r="http://schemas.openxmlformats.org/officeDocument/2006/relationships" id="262" r:id="Rf1ca3ced7cc4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241371bda4fc5" /><Relationship Type="http://schemas.openxmlformats.org/officeDocument/2006/relationships/slide" Target="/ppt/slides/slide1.xml" Id="R15c98b098ad14564" /><Relationship Type="http://schemas.openxmlformats.org/officeDocument/2006/relationships/slide" Target="/ppt/slides/slide2.xml" Id="Rfd44a58fc65f445f" /><Relationship Type="http://schemas.openxmlformats.org/officeDocument/2006/relationships/slide" Target="/ppt/slides/slide3.xml" Id="Rd8795a80bb794676" /><Relationship Type="http://schemas.openxmlformats.org/officeDocument/2006/relationships/slide" Target="/ppt/slides/slide4.xml" Id="R73c64ccf115a46a7" /><Relationship Type="http://schemas.openxmlformats.org/officeDocument/2006/relationships/slide" Target="/ppt/slides/slide5.xml" Id="Rae3e5c73695f4d89" /><Relationship Type="http://schemas.openxmlformats.org/officeDocument/2006/relationships/slide" Target="/ppt/slides/slide6.xml" Id="R5ed63411f00c4eee" /><Relationship Type="http://schemas.openxmlformats.org/officeDocument/2006/relationships/slide" Target="/ppt/slides/slide7.xml" Id="Rf1ca3ced7cc4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80c712c37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e077a8324b9e" /><Relationship Type="http://schemas.openxmlformats.org/officeDocument/2006/relationships/theme" Target="/ppt/slideMasters/theme/theme1.xml" Id="Rfbd7c4de68e5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7e077a832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f03a21af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1e4a857a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3cdef263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53241569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b73ab24a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aa119a655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b97442e83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