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e5118e541142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07ac41f71445a"/>
  </p:sldMasterIdLst>
  <p:sldIdLst>
    <p:sldId xmlns:r="http://schemas.openxmlformats.org/officeDocument/2006/relationships" id="256" r:id="R56d8b2ad58f54953"/>
    <p:sldId xmlns:r="http://schemas.openxmlformats.org/officeDocument/2006/relationships" id="257" r:id="Rc150113aeca44f50"/>
    <p:sldId xmlns:r="http://schemas.openxmlformats.org/officeDocument/2006/relationships" id="258" r:id="R4001bbf38e084afe"/>
    <p:sldId xmlns:r="http://schemas.openxmlformats.org/officeDocument/2006/relationships" id="259" r:id="R7180d0d9d2594e2e"/>
    <p:sldId xmlns:r="http://schemas.openxmlformats.org/officeDocument/2006/relationships" id="260" r:id="R69923f21fed84dc3"/>
    <p:sldId xmlns:r="http://schemas.openxmlformats.org/officeDocument/2006/relationships" id="261" r:id="Ra5502de947a642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07ac41f71445a" /><Relationship Type="http://schemas.openxmlformats.org/officeDocument/2006/relationships/slide" Target="/ppt/slides/slide1.xml" Id="R56d8b2ad58f54953" /><Relationship Type="http://schemas.openxmlformats.org/officeDocument/2006/relationships/slide" Target="/ppt/slides/slide2.xml" Id="Rc150113aeca44f50" /><Relationship Type="http://schemas.openxmlformats.org/officeDocument/2006/relationships/slide" Target="/ppt/slides/slide3.xml" Id="R4001bbf38e084afe" /><Relationship Type="http://schemas.openxmlformats.org/officeDocument/2006/relationships/slide" Target="/ppt/slides/slide4.xml" Id="R7180d0d9d2594e2e" /><Relationship Type="http://schemas.openxmlformats.org/officeDocument/2006/relationships/slide" Target="/ppt/slides/slide5.xml" Id="R69923f21fed84dc3" /><Relationship Type="http://schemas.openxmlformats.org/officeDocument/2006/relationships/slide" Target="/ppt/slides/slide6.xml" Id="Ra5502de947a642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a448c2cc948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8a9ead19f4c64" /><Relationship Type="http://schemas.openxmlformats.org/officeDocument/2006/relationships/theme" Target="/ppt/slideMasters/theme/theme1.xml" Id="Rf8db97fca9704f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98a9ead19f4c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cf06a78984a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b6c15897843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1bdf614634a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e642e78004b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6cf9a55f84a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85207ed2943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LIKEAGLOVE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LIKEAGLOVE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LIKEAGLOVE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LIKEAGLOVE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LIKEAGLOVE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LIKEAGLOVE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Amund Barmoen, Nordahlvegen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918 477 527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LIKEAGLOVE INVEST AS</a:t>
            </a:r>
          </a:p>
        </p:txBody>
      </p:sp>
    </p:spTree>
  </p:cSld>
  <p:clrMapOvr>
    <a:masterClrMapping xmlns:a="http://schemas.openxmlformats.org/drawingml/2006/main"/>
  </p:clrMapOvr>
</p:sld>
</file>